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6" r:id="rId5"/>
    <p:sldId id="267" r:id="rId6"/>
    <p:sldId id="268" r:id="rId7"/>
    <p:sldId id="260" r:id="rId8"/>
    <p:sldId id="264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10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62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3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00" y="0"/>
            <a:ext cx="6319599" cy="42054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7654" y="107382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Pentingnya MSDM Internasional</a:t>
            </a:r>
            <a:endParaRPr lang="en-US" sz="5249" dirty="0">
              <a:latin typeface="High Tower Text" panose="02040502050506030303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155751"/>
            <a:ext cx="6081951" cy="25703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Manajemen Sumber Daya Manusia (MSDM) Internasional menjadi semakin penting di era globalisasi saat ini. Perusahaan-perusahaan multinasional harus dapat mengelola tenaga kerja yang berasal dari berbagai latar belakang budaya dan negara untuk mencapai keunggulan kompetitif di pasar global.</a:t>
            </a:r>
            <a:endParaRPr lang="en-US" sz="2400" dirty="0">
              <a:latin typeface="Calisto MT" panose="02040603050505030304" pitchFamily="18" charset="0"/>
            </a:endParaRPr>
          </a:p>
        </p:txBody>
      </p:sp>
      <p:pic>
        <p:nvPicPr>
          <p:cNvPr id="11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71" y="4004078"/>
            <a:ext cx="6336574" cy="42167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4080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Sintak</a:t>
            </a:r>
            <a:r>
              <a:rPr lang="en-US" sz="4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4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</a:p>
          <a:p>
            <a:pPr marL="0" indent="0">
              <a:lnSpc>
                <a:spcPts val="5468"/>
              </a:lnSpc>
              <a:buNone/>
            </a:pPr>
            <a:r>
              <a:rPr lang="en-US" sz="4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MSDMI</a:t>
            </a:r>
            <a:endParaRPr lang="en-US" sz="4400" dirty="0">
              <a:latin typeface="High Tower Text" panose="02040502050506030303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573893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796063"/>
            <a:ext cx="427398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457200" indent="-457200">
              <a:lnSpc>
                <a:spcPts val="2734"/>
              </a:lnSpc>
              <a:buAutoNum type="arabicPeriod"/>
            </a:pP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Perencanaan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dan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Identifikasi</a:t>
            </a:r>
            <a:endParaRPr lang="en-US" sz="2187" b="1" dirty="0" smtClean="0">
              <a:solidFill>
                <a:srgbClr val="484237"/>
              </a:solidFill>
              <a:latin typeface="Calisto MT" panose="02040603050505030304" pitchFamily="18" charset="0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734"/>
              </a:lnSpc>
            </a:pPr>
            <a:r>
              <a:rPr lang="en-US" sz="2187" b="1" dirty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</a:rPr>
              <a:t>	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</a:rPr>
              <a:t>Kebutuhan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</a:rPr>
              <a:t> SDM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3623665"/>
            <a:ext cx="4721781" cy="1074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573893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96064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2.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Peramalan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Kebutuhan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623667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Peramalan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Peramalan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13" name="Text 11"/>
          <p:cNvSpPr/>
          <p:nvPr/>
        </p:nvSpPr>
        <p:spPr>
          <a:xfrm>
            <a:off x="2260163" y="619220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Harus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terpenuhi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sesuai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apa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dibutuhkan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4.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Analisis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Kebutuhan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6014502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Organisasional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Analasis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2260163" y="54006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3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.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Penentuan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Kebutuhan</a:t>
            </a:r>
            <a:endParaRPr lang="en-US" sz="2187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Produktivitas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Kerja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69074"/>
            <a:ext cx="7777758" cy="912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karena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adanya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peningkatan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berbagai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skill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dimiliki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oleh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Mencapai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Efisiensi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911447"/>
            <a:ext cx="7777758" cy="912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sesuai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dgn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kebutuhan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efisiensi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sumber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daya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organisasi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terjaga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4714756" y="6213396"/>
            <a:ext cx="199192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510837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Program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Pengembangan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26348" y="6753820"/>
            <a:ext cx="7777758" cy="912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Meminimalkan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terampil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Mengurangi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Kecelakaan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50024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ahli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lihai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cakap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bekerja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5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Meningkatkat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Pelayanan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892397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memberikan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pelayanan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baik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konsumen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4714756" y="6213396"/>
            <a:ext cx="199192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6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510837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Memelihara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Moral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Karyawan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26348" y="6734770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Program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pegawai</a:t>
            </a:r>
            <a:r>
              <a:rPr lang="en-US" sz="24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sbg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sarana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moral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5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7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Peluang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Karir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50024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mengikui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berhak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kariernya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8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Konseptual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892397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Diharapkan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proses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pengambilan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keputusan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menjadi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lebih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mudah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akurat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4714756" y="6213396"/>
            <a:ext cx="199192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9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510837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Kepemimpinan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26348" y="6734770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Adanya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hubungan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baik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secara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vertical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horizontal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struktur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organisasi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perusahaan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6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10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Peningkatan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Balas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Jasa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11924"/>
            <a:ext cx="7777758" cy="1317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mendapatkan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prestasi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dr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perusahaan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balas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jasa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atas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prestasi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diberikan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baik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11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Peningkatan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Pelayanan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Konsumen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854297"/>
            <a:ext cx="7777758" cy="1317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628293" y="89130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Jenis</a:t>
            </a:r>
            <a:r>
              <a:rPr lang="en-US" sz="4374" b="1" dirty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374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– </a:t>
            </a:r>
            <a:r>
              <a:rPr lang="en-US" sz="4374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jenis</a:t>
            </a:r>
            <a:r>
              <a:rPr lang="en-US" sz="4374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374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endParaRPr lang="en-US" sz="4374" b="1" dirty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4374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</a:rPr>
              <a:t>MSDMI</a:t>
            </a:r>
            <a:endParaRPr lang="en-US" sz="4374" dirty="0">
              <a:latin typeface="High Tower Text" panose="02040502050506030303" pitchFamily="18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570846" y="2577703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Pembekalan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70846" y="3799164"/>
            <a:ext cx="3295888" cy="3992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wawasan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berintegritas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99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847993" y="2572226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Pendidikan</a:t>
            </a:r>
            <a:endParaRPr lang="en-US" sz="4000" b="1" dirty="0" smtClean="0">
              <a:solidFill>
                <a:srgbClr val="484237"/>
              </a:solidFill>
              <a:latin typeface="Bahnschrift" panose="020B0502040204020203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Dan </a:t>
            </a: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Pelatihan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847992" y="4026393"/>
            <a:ext cx="3296007" cy="3765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menduudki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734437" y="2577703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Motivasi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677019" y="3468766"/>
            <a:ext cx="3296007" cy="4494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Perantara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membangkitkan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63549" y="2510134"/>
            <a:ext cx="736665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TERIMA KASIH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309</Words>
  <Application>Microsoft Office PowerPoint</Application>
  <PresentationFormat>Custom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</vt:lpstr>
      <vt:lpstr>Calibri</vt:lpstr>
      <vt:lpstr>Calisto MT</vt:lpstr>
      <vt:lpstr>Gelasio</vt:lpstr>
      <vt:lpstr>High Tower Text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6</cp:revision>
  <dcterms:created xsi:type="dcterms:W3CDTF">2024-04-01T07:22:19Z</dcterms:created>
  <dcterms:modified xsi:type="dcterms:W3CDTF">2024-04-01T08:13:27Z</dcterms:modified>
</cp:coreProperties>
</file>