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0" r:id="rId6"/>
    <p:sldId id="282" r:id="rId7"/>
    <p:sldId id="281" r:id="rId8"/>
    <p:sldId id="259" r:id="rId9"/>
    <p:sldId id="283" r:id="rId10"/>
    <p:sldId id="284" r:id="rId11"/>
    <p:sldId id="285" r:id="rId12"/>
    <p:sldId id="275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929A4A"/>
    <a:srgbClr val="3F3F3F"/>
    <a:srgbClr val="014067"/>
    <a:srgbClr val="014E7D"/>
    <a:srgbClr val="013657"/>
    <a:srgbClr val="01456F"/>
    <a:srgbClr val="014B79"/>
    <a:srgbClr val="0937C9"/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74" autoAdjust="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pos="3840"/>
        <p:guide pos="597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65A4B-2770-4DC9-9021-72F1805501AF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13A02A-7E57-4BFD-A896-C54446766198}">
      <dgm:prSet phldrT="[Text]"/>
      <dgm:spPr/>
      <dgm:t>
        <a:bodyPr/>
        <a:lstStyle/>
        <a:p>
          <a:r>
            <a:rPr lang="en-US" dirty="0" err="1" smtClean="0">
              <a:latin typeface="Century Schoolbook" panose="02040604050505020304" pitchFamily="18" charset="0"/>
            </a:rPr>
            <a:t>Lingkungan</a:t>
          </a:r>
          <a:r>
            <a:rPr lang="en-US" dirty="0" smtClean="0">
              <a:latin typeface="Century Schoolbook" panose="02040604050505020304" pitchFamily="18" charset="0"/>
            </a:rPr>
            <a:t> Global</a:t>
          </a:r>
          <a:endParaRPr lang="en-US" dirty="0">
            <a:latin typeface="Century Schoolbook" panose="02040604050505020304" pitchFamily="18" charset="0"/>
          </a:endParaRPr>
        </a:p>
      </dgm:t>
    </dgm:pt>
    <dgm:pt modelId="{EC32E7A4-6E59-493D-B05A-C0A14FFDF1A0}" type="parTrans" cxnId="{0879E7BD-C00F-4216-9FA8-14DB336133AD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ABC20953-850F-44A7-9B0D-7A5E87316911}" type="sibTrans" cxnId="{0879E7BD-C00F-4216-9FA8-14DB336133AD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045AE23E-9669-41D3-9519-ED09EFF92A74}">
      <dgm:prSet phldrT="[Text]"/>
      <dgm:spPr/>
      <dgm:t>
        <a:bodyPr/>
        <a:lstStyle/>
        <a:p>
          <a:r>
            <a:rPr lang="en-US" dirty="0" smtClean="0">
              <a:latin typeface="Century Schoolbook" panose="02040604050505020304" pitchFamily="18" charset="0"/>
            </a:rPr>
            <a:t>Ling. </a:t>
          </a:r>
          <a:r>
            <a:rPr lang="en-US" dirty="0" err="1" smtClean="0">
              <a:latin typeface="Century Schoolbook" panose="02040604050505020304" pitchFamily="18" charset="0"/>
            </a:rPr>
            <a:t>Kerja</a:t>
          </a:r>
          <a:r>
            <a:rPr lang="en-US" dirty="0" smtClean="0">
              <a:latin typeface="Century Schoolbook" panose="02040604050505020304" pitchFamily="18" charset="0"/>
            </a:rPr>
            <a:t> </a:t>
          </a:r>
          <a:r>
            <a:rPr lang="en-US" dirty="0" err="1" smtClean="0">
              <a:latin typeface="Century Schoolbook" panose="02040604050505020304" pitchFamily="18" charset="0"/>
            </a:rPr>
            <a:t>Fisik</a:t>
          </a:r>
          <a:endParaRPr lang="en-US" dirty="0">
            <a:latin typeface="Century Schoolbook" panose="02040604050505020304" pitchFamily="18" charset="0"/>
          </a:endParaRPr>
        </a:p>
      </dgm:t>
    </dgm:pt>
    <dgm:pt modelId="{597D6765-CB3B-4310-84B3-A8BA9E163EAC}" type="parTrans" cxnId="{C28A0949-D3B6-4320-9EE2-AECA01925E6C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80089C5D-0309-4556-B091-AD7356836562}" type="sibTrans" cxnId="{C28A0949-D3B6-4320-9EE2-AECA01925E6C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E807A495-18AD-42E1-B44F-082BA9A63E8F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Pencahayaan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sirkulasi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udara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warna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dinding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kebersihan</a:t>
          </a:r>
          <a:r>
            <a:rPr lang="en-US" sz="18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keamanan</a:t>
          </a:r>
          <a:endParaRPr lang="en-US" sz="1800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7680750F-56A6-4959-ABD8-8A7F13632827}" type="parTrans" cxnId="{480A1F2B-0D9A-4E26-A3B0-28AEED05C3DD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90DBFF1E-3BF2-4C4C-9A63-DF815126EEEE}" type="sibTrans" cxnId="{480A1F2B-0D9A-4E26-A3B0-28AEED05C3DD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4B94CC0A-FA80-4974-8641-74C224916813}">
      <dgm:prSet phldrT="[Text]"/>
      <dgm:spPr/>
      <dgm:t>
        <a:bodyPr/>
        <a:lstStyle/>
        <a:p>
          <a:r>
            <a:rPr lang="en-US" dirty="0" smtClean="0">
              <a:latin typeface="Century Schoolbook" panose="02040604050505020304" pitchFamily="18" charset="0"/>
            </a:rPr>
            <a:t>Ling. </a:t>
          </a:r>
          <a:r>
            <a:rPr lang="en-US" dirty="0" err="1" smtClean="0">
              <a:latin typeface="Century Schoolbook" panose="02040604050505020304" pitchFamily="18" charset="0"/>
            </a:rPr>
            <a:t>Kerja</a:t>
          </a:r>
          <a:r>
            <a:rPr lang="en-US" dirty="0" smtClean="0">
              <a:latin typeface="Century Schoolbook" panose="02040604050505020304" pitchFamily="18" charset="0"/>
            </a:rPr>
            <a:t> Non-</a:t>
          </a:r>
          <a:r>
            <a:rPr lang="en-US" dirty="0" err="1" smtClean="0">
              <a:latin typeface="Century Schoolbook" panose="02040604050505020304" pitchFamily="18" charset="0"/>
            </a:rPr>
            <a:t>Fisik</a:t>
          </a:r>
          <a:endParaRPr lang="en-US" dirty="0">
            <a:latin typeface="Century Schoolbook" panose="02040604050505020304" pitchFamily="18" charset="0"/>
          </a:endParaRPr>
        </a:p>
      </dgm:t>
    </dgm:pt>
    <dgm:pt modelId="{23CFE206-7F66-4F1A-9AF3-95B39340D836}" type="parTrans" cxnId="{165C89AD-A5C6-480E-AC14-2A753ED0F9A8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2BC6EF15-C45A-4428-A6A0-97575A957016}" type="sibTrans" cxnId="{165C89AD-A5C6-480E-AC14-2A753ED0F9A8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B5E2B20E-3A55-4FF1-9DF1-6AB722B05CB5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Hubungan</a:t>
          </a:r>
          <a:r>
            <a:rPr lang="en-US" sz="2000" dirty="0" smtClean="0">
              <a:solidFill>
                <a:schemeClr val="tx1"/>
              </a:solidFill>
              <a:latin typeface="Century Schoolbook" panose="02040604050505020304" pitchFamily="18" charset="0"/>
            </a:rPr>
            <a:t> Horizontal</a:t>
          </a:r>
          <a:endParaRPr lang="en-US" sz="2000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D2128420-7960-4DEE-829C-185A35424484}" type="parTrans" cxnId="{5F0B399B-DB15-4D98-94CE-6CB71578AA03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F3C76905-CC43-42A7-AE0F-FD0D3E275097}" type="sibTrans" cxnId="{5F0B399B-DB15-4D98-94CE-6CB71578AA03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66D00552-1DC7-495E-BDF3-19E9A1D44EE1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Hubungan</a:t>
          </a:r>
          <a:r>
            <a:rPr lang="en-US" sz="20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Vertikal</a:t>
          </a:r>
          <a:endParaRPr lang="en-US" sz="2000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D72B2FE5-6053-47F0-8F57-A0B3D18546F1}" type="parTrans" cxnId="{05E56ED9-A706-41A5-856F-62C2F73B285A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17E799F5-4B8F-45BB-A9B0-A723AEB7FBB3}" type="sibTrans" cxnId="{05E56ED9-A706-41A5-856F-62C2F73B285A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ECB9A98A-7E9F-4444-BC2A-3CC701AD4C9D}" type="pres">
      <dgm:prSet presAssocID="{88D65A4B-2770-4DC9-9021-72F1805501A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2B28EFE-9079-4539-A0E4-AA6889F73951}" type="pres">
      <dgm:prSet presAssocID="{7713A02A-7E57-4BFD-A896-C54446766198}" presName="root1" presStyleCnt="0"/>
      <dgm:spPr/>
    </dgm:pt>
    <dgm:pt modelId="{778A7FB6-387C-481D-9772-4FA1E30B75E8}" type="pres">
      <dgm:prSet presAssocID="{7713A02A-7E57-4BFD-A896-C54446766198}" presName="LevelOneTextNode" presStyleLbl="node0" presStyleIdx="0" presStyleCnt="1" custScaleX="57355">
        <dgm:presLayoutVars>
          <dgm:chPref val="3"/>
        </dgm:presLayoutVars>
      </dgm:prSet>
      <dgm:spPr/>
    </dgm:pt>
    <dgm:pt modelId="{DF6E02D1-7853-433E-8C04-A61C22AFE531}" type="pres">
      <dgm:prSet presAssocID="{7713A02A-7E57-4BFD-A896-C54446766198}" presName="level2hierChild" presStyleCnt="0"/>
      <dgm:spPr/>
    </dgm:pt>
    <dgm:pt modelId="{C8891CA6-54AE-4711-BF90-F9DB97779C60}" type="pres">
      <dgm:prSet presAssocID="{597D6765-CB3B-4310-84B3-A8BA9E163EAC}" presName="conn2-1" presStyleLbl="parChTrans1D2" presStyleIdx="0" presStyleCnt="2"/>
      <dgm:spPr/>
    </dgm:pt>
    <dgm:pt modelId="{88C1E907-B5B9-4538-BB4B-1733D6104F01}" type="pres">
      <dgm:prSet presAssocID="{597D6765-CB3B-4310-84B3-A8BA9E163EAC}" presName="connTx" presStyleLbl="parChTrans1D2" presStyleIdx="0" presStyleCnt="2"/>
      <dgm:spPr/>
    </dgm:pt>
    <dgm:pt modelId="{21590A28-5EA0-4D6C-9530-FB8F5ABE941F}" type="pres">
      <dgm:prSet presAssocID="{045AE23E-9669-41D3-9519-ED09EFF92A74}" presName="root2" presStyleCnt="0"/>
      <dgm:spPr/>
    </dgm:pt>
    <dgm:pt modelId="{D5436E2F-7DCC-4ED6-B389-E050279293CF}" type="pres">
      <dgm:prSet presAssocID="{045AE23E-9669-41D3-9519-ED09EFF92A74}" presName="LevelTwoTextNode" presStyleLbl="node2" presStyleIdx="0" presStyleCnt="2" custScaleX="74569" custScaleY="54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A26D2B-41D9-4682-8074-EF1B50743BA3}" type="pres">
      <dgm:prSet presAssocID="{045AE23E-9669-41D3-9519-ED09EFF92A74}" presName="level3hierChild" presStyleCnt="0"/>
      <dgm:spPr/>
    </dgm:pt>
    <dgm:pt modelId="{3C2D4B34-EFB3-428A-8DE7-2DAA71B535EC}" type="pres">
      <dgm:prSet presAssocID="{7680750F-56A6-4959-ABD8-8A7F13632827}" presName="conn2-1" presStyleLbl="parChTrans1D3" presStyleIdx="0" presStyleCnt="3"/>
      <dgm:spPr/>
    </dgm:pt>
    <dgm:pt modelId="{EC0F6B63-19EF-4685-A3C9-17938ABD4D5C}" type="pres">
      <dgm:prSet presAssocID="{7680750F-56A6-4959-ABD8-8A7F13632827}" presName="connTx" presStyleLbl="parChTrans1D3" presStyleIdx="0" presStyleCnt="3"/>
      <dgm:spPr/>
    </dgm:pt>
    <dgm:pt modelId="{6398BEC7-6B8E-4370-AD0D-E1F6CA347B74}" type="pres">
      <dgm:prSet presAssocID="{E807A495-18AD-42E1-B44F-082BA9A63E8F}" presName="root2" presStyleCnt="0"/>
      <dgm:spPr/>
    </dgm:pt>
    <dgm:pt modelId="{521FD970-67AF-477D-8382-2793AEE12E1A}" type="pres">
      <dgm:prSet presAssocID="{E807A495-18AD-42E1-B44F-082BA9A63E8F}" presName="LevelTwoTextNode" presStyleLbl="node3" presStyleIdx="0" presStyleCnt="3" custScaleX="134241">
        <dgm:presLayoutVars>
          <dgm:chPref val="3"/>
        </dgm:presLayoutVars>
      </dgm:prSet>
      <dgm:spPr/>
    </dgm:pt>
    <dgm:pt modelId="{293F23B5-DF18-414F-B19E-57F031B6B906}" type="pres">
      <dgm:prSet presAssocID="{E807A495-18AD-42E1-B44F-082BA9A63E8F}" presName="level3hierChild" presStyleCnt="0"/>
      <dgm:spPr/>
    </dgm:pt>
    <dgm:pt modelId="{221FA058-D127-4B7D-B37A-E38BDE269008}" type="pres">
      <dgm:prSet presAssocID="{23CFE206-7F66-4F1A-9AF3-95B39340D836}" presName="conn2-1" presStyleLbl="parChTrans1D2" presStyleIdx="1" presStyleCnt="2"/>
      <dgm:spPr/>
    </dgm:pt>
    <dgm:pt modelId="{2F8CCD7B-F8A2-407B-95AB-5AE1C3FA99A9}" type="pres">
      <dgm:prSet presAssocID="{23CFE206-7F66-4F1A-9AF3-95B39340D836}" presName="connTx" presStyleLbl="parChTrans1D2" presStyleIdx="1" presStyleCnt="2"/>
      <dgm:spPr/>
    </dgm:pt>
    <dgm:pt modelId="{F1D55D15-F003-4349-9259-A89C5A85631B}" type="pres">
      <dgm:prSet presAssocID="{4B94CC0A-FA80-4974-8641-74C224916813}" presName="root2" presStyleCnt="0"/>
      <dgm:spPr/>
    </dgm:pt>
    <dgm:pt modelId="{7D21A5ED-C40E-488D-ADA1-2E4A4EC91529}" type="pres">
      <dgm:prSet presAssocID="{4B94CC0A-FA80-4974-8641-74C224916813}" presName="LevelTwoTextNode" presStyleLbl="node2" presStyleIdx="1" presStyleCnt="2" custScaleY="423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E47B04-CC7F-4666-B462-3DB3CA17ADCC}" type="pres">
      <dgm:prSet presAssocID="{4B94CC0A-FA80-4974-8641-74C224916813}" presName="level3hierChild" presStyleCnt="0"/>
      <dgm:spPr/>
    </dgm:pt>
    <dgm:pt modelId="{70A6DC78-E856-4E53-B40C-6AEE65F89FBB}" type="pres">
      <dgm:prSet presAssocID="{D2128420-7960-4DEE-829C-185A35424484}" presName="conn2-1" presStyleLbl="parChTrans1D3" presStyleIdx="1" presStyleCnt="3"/>
      <dgm:spPr/>
    </dgm:pt>
    <dgm:pt modelId="{FED951B3-9C42-41A1-81A0-B14637242B1D}" type="pres">
      <dgm:prSet presAssocID="{D2128420-7960-4DEE-829C-185A35424484}" presName="connTx" presStyleLbl="parChTrans1D3" presStyleIdx="1" presStyleCnt="3"/>
      <dgm:spPr/>
    </dgm:pt>
    <dgm:pt modelId="{410A4496-6E40-4A84-A1FA-A63C2F8A9244}" type="pres">
      <dgm:prSet presAssocID="{B5E2B20E-3A55-4FF1-9DF1-6AB722B05CB5}" presName="root2" presStyleCnt="0"/>
      <dgm:spPr/>
    </dgm:pt>
    <dgm:pt modelId="{D1C210C5-16D6-44CE-8F2C-015E579C6911}" type="pres">
      <dgm:prSet presAssocID="{B5E2B20E-3A55-4FF1-9DF1-6AB722B05CB5}" presName="LevelTwoTextNode" presStyleLbl="node3" presStyleIdx="1" presStyleCnt="3" custScaleX="53211">
        <dgm:presLayoutVars>
          <dgm:chPref val="3"/>
        </dgm:presLayoutVars>
      </dgm:prSet>
      <dgm:spPr/>
    </dgm:pt>
    <dgm:pt modelId="{576A7F6B-5E32-42AD-A8F7-A9FB72610031}" type="pres">
      <dgm:prSet presAssocID="{B5E2B20E-3A55-4FF1-9DF1-6AB722B05CB5}" presName="level3hierChild" presStyleCnt="0"/>
      <dgm:spPr/>
    </dgm:pt>
    <dgm:pt modelId="{C69DAC90-54BD-4E26-AD77-9697C58448A4}" type="pres">
      <dgm:prSet presAssocID="{D72B2FE5-6053-47F0-8F57-A0B3D18546F1}" presName="conn2-1" presStyleLbl="parChTrans1D3" presStyleIdx="2" presStyleCnt="3"/>
      <dgm:spPr/>
    </dgm:pt>
    <dgm:pt modelId="{9466AA09-6FC0-4E05-B929-82EDA2D82714}" type="pres">
      <dgm:prSet presAssocID="{D72B2FE5-6053-47F0-8F57-A0B3D18546F1}" presName="connTx" presStyleLbl="parChTrans1D3" presStyleIdx="2" presStyleCnt="3"/>
      <dgm:spPr/>
    </dgm:pt>
    <dgm:pt modelId="{DEA63167-C243-43F8-89AC-9F8923EE9235}" type="pres">
      <dgm:prSet presAssocID="{66D00552-1DC7-495E-BDF3-19E9A1D44EE1}" presName="root2" presStyleCnt="0"/>
      <dgm:spPr/>
    </dgm:pt>
    <dgm:pt modelId="{4DDC8420-2313-47EA-A689-D7045400F2BE}" type="pres">
      <dgm:prSet presAssocID="{66D00552-1DC7-495E-BDF3-19E9A1D44EE1}" presName="LevelTwoTextNode" presStyleLbl="node3" presStyleIdx="2" presStyleCnt="3" custScaleX="53722">
        <dgm:presLayoutVars>
          <dgm:chPref val="3"/>
        </dgm:presLayoutVars>
      </dgm:prSet>
      <dgm:spPr/>
    </dgm:pt>
    <dgm:pt modelId="{4E0C145D-92C5-4EE5-99AF-01C92BF86C42}" type="pres">
      <dgm:prSet presAssocID="{66D00552-1DC7-495E-BDF3-19E9A1D44EE1}" presName="level3hierChild" presStyleCnt="0"/>
      <dgm:spPr/>
    </dgm:pt>
  </dgm:ptLst>
  <dgm:cxnLst>
    <dgm:cxn modelId="{AE0DA5AF-B01D-41BB-AE46-94F33FD175C2}" type="presOf" srcId="{D2128420-7960-4DEE-829C-185A35424484}" destId="{FED951B3-9C42-41A1-81A0-B14637242B1D}" srcOrd="1" destOrd="0" presId="urn:microsoft.com/office/officeart/2005/8/layout/hierarchy2"/>
    <dgm:cxn modelId="{93AB92A8-1A5C-4AD7-B65D-E1BA7A63C95C}" type="presOf" srcId="{23CFE206-7F66-4F1A-9AF3-95B39340D836}" destId="{221FA058-D127-4B7D-B37A-E38BDE269008}" srcOrd="0" destOrd="0" presId="urn:microsoft.com/office/officeart/2005/8/layout/hierarchy2"/>
    <dgm:cxn modelId="{D682282B-13CA-416E-822B-B24711BAD220}" type="presOf" srcId="{D72B2FE5-6053-47F0-8F57-A0B3D18546F1}" destId="{9466AA09-6FC0-4E05-B929-82EDA2D82714}" srcOrd="1" destOrd="0" presId="urn:microsoft.com/office/officeart/2005/8/layout/hierarchy2"/>
    <dgm:cxn modelId="{994F8D20-7C91-4D27-A10A-07E1F28C75EF}" type="presOf" srcId="{D72B2FE5-6053-47F0-8F57-A0B3D18546F1}" destId="{C69DAC90-54BD-4E26-AD77-9697C58448A4}" srcOrd="0" destOrd="0" presId="urn:microsoft.com/office/officeart/2005/8/layout/hierarchy2"/>
    <dgm:cxn modelId="{DCA734D0-7ADC-4D47-B330-E9BEB7CE8360}" type="presOf" srcId="{7680750F-56A6-4959-ABD8-8A7F13632827}" destId="{3C2D4B34-EFB3-428A-8DE7-2DAA71B535EC}" srcOrd="0" destOrd="0" presId="urn:microsoft.com/office/officeart/2005/8/layout/hierarchy2"/>
    <dgm:cxn modelId="{962597BC-0A07-42F3-8664-AD7BB44576BB}" type="presOf" srcId="{7680750F-56A6-4959-ABD8-8A7F13632827}" destId="{EC0F6B63-19EF-4685-A3C9-17938ABD4D5C}" srcOrd="1" destOrd="0" presId="urn:microsoft.com/office/officeart/2005/8/layout/hierarchy2"/>
    <dgm:cxn modelId="{0879E7BD-C00F-4216-9FA8-14DB336133AD}" srcId="{88D65A4B-2770-4DC9-9021-72F1805501AF}" destId="{7713A02A-7E57-4BFD-A896-C54446766198}" srcOrd="0" destOrd="0" parTransId="{EC32E7A4-6E59-493D-B05A-C0A14FFDF1A0}" sibTransId="{ABC20953-850F-44A7-9B0D-7A5E87316911}"/>
    <dgm:cxn modelId="{165C89AD-A5C6-480E-AC14-2A753ED0F9A8}" srcId="{7713A02A-7E57-4BFD-A896-C54446766198}" destId="{4B94CC0A-FA80-4974-8641-74C224916813}" srcOrd="1" destOrd="0" parTransId="{23CFE206-7F66-4F1A-9AF3-95B39340D836}" sibTransId="{2BC6EF15-C45A-4428-A6A0-97575A957016}"/>
    <dgm:cxn modelId="{85709152-E448-4C1E-B8EB-6C6470C2B945}" type="presOf" srcId="{597D6765-CB3B-4310-84B3-A8BA9E163EAC}" destId="{C8891CA6-54AE-4711-BF90-F9DB97779C60}" srcOrd="0" destOrd="0" presId="urn:microsoft.com/office/officeart/2005/8/layout/hierarchy2"/>
    <dgm:cxn modelId="{911DA60D-6057-494B-A7F8-B50B577F71DB}" type="presOf" srcId="{66D00552-1DC7-495E-BDF3-19E9A1D44EE1}" destId="{4DDC8420-2313-47EA-A689-D7045400F2BE}" srcOrd="0" destOrd="0" presId="urn:microsoft.com/office/officeart/2005/8/layout/hierarchy2"/>
    <dgm:cxn modelId="{FF7EE5DB-EBDC-434A-98FE-B5E002B03E75}" type="presOf" srcId="{23CFE206-7F66-4F1A-9AF3-95B39340D836}" destId="{2F8CCD7B-F8A2-407B-95AB-5AE1C3FA99A9}" srcOrd="1" destOrd="0" presId="urn:microsoft.com/office/officeart/2005/8/layout/hierarchy2"/>
    <dgm:cxn modelId="{05E56ED9-A706-41A5-856F-62C2F73B285A}" srcId="{4B94CC0A-FA80-4974-8641-74C224916813}" destId="{66D00552-1DC7-495E-BDF3-19E9A1D44EE1}" srcOrd="1" destOrd="0" parTransId="{D72B2FE5-6053-47F0-8F57-A0B3D18546F1}" sibTransId="{17E799F5-4B8F-45BB-A9B0-A723AEB7FBB3}"/>
    <dgm:cxn modelId="{52F2E0FE-3A06-4DFD-B90C-485EEED22837}" type="presOf" srcId="{D2128420-7960-4DEE-829C-185A35424484}" destId="{70A6DC78-E856-4E53-B40C-6AEE65F89FBB}" srcOrd="0" destOrd="0" presId="urn:microsoft.com/office/officeart/2005/8/layout/hierarchy2"/>
    <dgm:cxn modelId="{32F57182-F6ED-42E5-9822-C962333C5AFF}" type="presOf" srcId="{E807A495-18AD-42E1-B44F-082BA9A63E8F}" destId="{521FD970-67AF-477D-8382-2793AEE12E1A}" srcOrd="0" destOrd="0" presId="urn:microsoft.com/office/officeart/2005/8/layout/hierarchy2"/>
    <dgm:cxn modelId="{45692795-F710-466E-B919-6C70DB487102}" type="presOf" srcId="{B5E2B20E-3A55-4FF1-9DF1-6AB722B05CB5}" destId="{D1C210C5-16D6-44CE-8F2C-015E579C6911}" srcOrd="0" destOrd="0" presId="urn:microsoft.com/office/officeart/2005/8/layout/hierarchy2"/>
    <dgm:cxn modelId="{64B39A4D-D652-4492-8C5C-9536A4D6F5ED}" type="presOf" srcId="{88D65A4B-2770-4DC9-9021-72F1805501AF}" destId="{ECB9A98A-7E9F-4444-BC2A-3CC701AD4C9D}" srcOrd="0" destOrd="0" presId="urn:microsoft.com/office/officeart/2005/8/layout/hierarchy2"/>
    <dgm:cxn modelId="{480A1F2B-0D9A-4E26-A3B0-28AEED05C3DD}" srcId="{045AE23E-9669-41D3-9519-ED09EFF92A74}" destId="{E807A495-18AD-42E1-B44F-082BA9A63E8F}" srcOrd="0" destOrd="0" parTransId="{7680750F-56A6-4959-ABD8-8A7F13632827}" sibTransId="{90DBFF1E-3BF2-4C4C-9A63-DF815126EEEE}"/>
    <dgm:cxn modelId="{BF3FF90D-B02F-463D-A3A0-76E6BA9F8553}" type="presOf" srcId="{7713A02A-7E57-4BFD-A896-C54446766198}" destId="{778A7FB6-387C-481D-9772-4FA1E30B75E8}" srcOrd="0" destOrd="0" presId="urn:microsoft.com/office/officeart/2005/8/layout/hierarchy2"/>
    <dgm:cxn modelId="{DD39B8EA-7C4A-49FE-B356-D39D6CD9D66E}" type="presOf" srcId="{597D6765-CB3B-4310-84B3-A8BA9E163EAC}" destId="{88C1E907-B5B9-4538-BB4B-1733D6104F01}" srcOrd="1" destOrd="0" presId="urn:microsoft.com/office/officeart/2005/8/layout/hierarchy2"/>
    <dgm:cxn modelId="{3F3F726D-6D2F-4061-BFCD-BDD1620880A4}" type="presOf" srcId="{4B94CC0A-FA80-4974-8641-74C224916813}" destId="{7D21A5ED-C40E-488D-ADA1-2E4A4EC91529}" srcOrd="0" destOrd="0" presId="urn:microsoft.com/office/officeart/2005/8/layout/hierarchy2"/>
    <dgm:cxn modelId="{28E6A257-681B-49B3-A619-29B8992BA210}" type="presOf" srcId="{045AE23E-9669-41D3-9519-ED09EFF92A74}" destId="{D5436E2F-7DCC-4ED6-B389-E050279293CF}" srcOrd="0" destOrd="0" presId="urn:microsoft.com/office/officeart/2005/8/layout/hierarchy2"/>
    <dgm:cxn modelId="{5F0B399B-DB15-4D98-94CE-6CB71578AA03}" srcId="{4B94CC0A-FA80-4974-8641-74C224916813}" destId="{B5E2B20E-3A55-4FF1-9DF1-6AB722B05CB5}" srcOrd="0" destOrd="0" parTransId="{D2128420-7960-4DEE-829C-185A35424484}" sibTransId="{F3C76905-CC43-42A7-AE0F-FD0D3E275097}"/>
    <dgm:cxn modelId="{C28A0949-D3B6-4320-9EE2-AECA01925E6C}" srcId="{7713A02A-7E57-4BFD-A896-C54446766198}" destId="{045AE23E-9669-41D3-9519-ED09EFF92A74}" srcOrd="0" destOrd="0" parTransId="{597D6765-CB3B-4310-84B3-A8BA9E163EAC}" sibTransId="{80089C5D-0309-4556-B091-AD7356836562}"/>
    <dgm:cxn modelId="{A6A81BDF-9A68-4549-A589-DFDCE03D4815}" type="presParOf" srcId="{ECB9A98A-7E9F-4444-BC2A-3CC701AD4C9D}" destId="{62B28EFE-9079-4539-A0E4-AA6889F73951}" srcOrd="0" destOrd="0" presId="urn:microsoft.com/office/officeart/2005/8/layout/hierarchy2"/>
    <dgm:cxn modelId="{EC5A4DAA-3D90-4243-9382-D5F152069888}" type="presParOf" srcId="{62B28EFE-9079-4539-A0E4-AA6889F73951}" destId="{778A7FB6-387C-481D-9772-4FA1E30B75E8}" srcOrd="0" destOrd="0" presId="urn:microsoft.com/office/officeart/2005/8/layout/hierarchy2"/>
    <dgm:cxn modelId="{3DFC5AC8-11AB-4DA4-AC7E-A22AF932767A}" type="presParOf" srcId="{62B28EFE-9079-4539-A0E4-AA6889F73951}" destId="{DF6E02D1-7853-433E-8C04-A61C22AFE531}" srcOrd="1" destOrd="0" presId="urn:microsoft.com/office/officeart/2005/8/layout/hierarchy2"/>
    <dgm:cxn modelId="{9A8D6646-3327-41E4-9E5B-D278496E93D2}" type="presParOf" srcId="{DF6E02D1-7853-433E-8C04-A61C22AFE531}" destId="{C8891CA6-54AE-4711-BF90-F9DB97779C60}" srcOrd="0" destOrd="0" presId="urn:microsoft.com/office/officeart/2005/8/layout/hierarchy2"/>
    <dgm:cxn modelId="{D1498B99-0365-4E50-B10C-407018802119}" type="presParOf" srcId="{C8891CA6-54AE-4711-BF90-F9DB97779C60}" destId="{88C1E907-B5B9-4538-BB4B-1733D6104F01}" srcOrd="0" destOrd="0" presId="urn:microsoft.com/office/officeart/2005/8/layout/hierarchy2"/>
    <dgm:cxn modelId="{89EC87D6-3643-4B30-9825-218123E3B770}" type="presParOf" srcId="{DF6E02D1-7853-433E-8C04-A61C22AFE531}" destId="{21590A28-5EA0-4D6C-9530-FB8F5ABE941F}" srcOrd="1" destOrd="0" presId="urn:microsoft.com/office/officeart/2005/8/layout/hierarchy2"/>
    <dgm:cxn modelId="{5366BA9C-B931-4DB2-8FEA-FE2868B1AA85}" type="presParOf" srcId="{21590A28-5EA0-4D6C-9530-FB8F5ABE941F}" destId="{D5436E2F-7DCC-4ED6-B389-E050279293CF}" srcOrd="0" destOrd="0" presId="urn:microsoft.com/office/officeart/2005/8/layout/hierarchy2"/>
    <dgm:cxn modelId="{3A100D7E-08DA-4EA5-9A18-B959C85043C8}" type="presParOf" srcId="{21590A28-5EA0-4D6C-9530-FB8F5ABE941F}" destId="{A1A26D2B-41D9-4682-8074-EF1B50743BA3}" srcOrd="1" destOrd="0" presId="urn:microsoft.com/office/officeart/2005/8/layout/hierarchy2"/>
    <dgm:cxn modelId="{49B1D735-D960-4D4B-8A3A-977C9AC450E1}" type="presParOf" srcId="{A1A26D2B-41D9-4682-8074-EF1B50743BA3}" destId="{3C2D4B34-EFB3-428A-8DE7-2DAA71B535EC}" srcOrd="0" destOrd="0" presId="urn:microsoft.com/office/officeart/2005/8/layout/hierarchy2"/>
    <dgm:cxn modelId="{0C8F4CA6-25DA-4A53-B41C-23D0958455F0}" type="presParOf" srcId="{3C2D4B34-EFB3-428A-8DE7-2DAA71B535EC}" destId="{EC0F6B63-19EF-4685-A3C9-17938ABD4D5C}" srcOrd="0" destOrd="0" presId="urn:microsoft.com/office/officeart/2005/8/layout/hierarchy2"/>
    <dgm:cxn modelId="{F9BAAC60-D06A-4AC5-BC6E-33D324F58850}" type="presParOf" srcId="{A1A26D2B-41D9-4682-8074-EF1B50743BA3}" destId="{6398BEC7-6B8E-4370-AD0D-E1F6CA347B74}" srcOrd="1" destOrd="0" presId="urn:microsoft.com/office/officeart/2005/8/layout/hierarchy2"/>
    <dgm:cxn modelId="{833B4185-5829-4660-BC45-6E63A02A7D8C}" type="presParOf" srcId="{6398BEC7-6B8E-4370-AD0D-E1F6CA347B74}" destId="{521FD970-67AF-477D-8382-2793AEE12E1A}" srcOrd="0" destOrd="0" presId="urn:microsoft.com/office/officeart/2005/8/layout/hierarchy2"/>
    <dgm:cxn modelId="{6068B5CF-B77A-4896-B986-39699A6FD5BC}" type="presParOf" srcId="{6398BEC7-6B8E-4370-AD0D-E1F6CA347B74}" destId="{293F23B5-DF18-414F-B19E-57F031B6B906}" srcOrd="1" destOrd="0" presId="urn:microsoft.com/office/officeart/2005/8/layout/hierarchy2"/>
    <dgm:cxn modelId="{0E1CD907-D060-439C-99C6-B1309ED70B9E}" type="presParOf" srcId="{DF6E02D1-7853-433E-8C04-A61C22AFE531}" destId="{221FA058-D127-4B7D-B37A-E38BDE269008}" srcOrd="2" destOrd="0" presId="urn:microsoft.com/office/officeart/2005/8/layout/hierarchy2"/>
    <dgm:cxn modelId="{861C8FD2-FA6C-49D2-A903-3B7A6253D897}" type="presParOf" srcId="{221FA058-D127-4B7D-B37A-E38BDE269008}" destId="{2F8CCD7B-F8A2-407B-95AB-5AE1C3FA99A9}" srcOrd="0" destOrd="0" presId="urn:microsoft.com/office/officeart/2005/8/layout/hierarchy2"/>
    <dgm:cxn modelId="{3AD152A9-E180-4EF4-B02A-987E32F34217}" type="presParOf" srcId="{DF6E02D1-7853-433E-8C04-A61C22AFE531}" destId="{F1D55D15-F003-4349-9259-A89C5A85631B}" srcOrd="3" destOrd="0" presId="urn:microsoft.com/office/officeart/2005/8/layout/hierarchy2"/>
    <dgm:cxn modelId="{9FBFADA6-12CD-4801-85EB-7293AF742137}" type="presParOf" srcId="{F1D55D15-F003-4349-9259-A89C5A85631B}" destId="{7D21A5ED-C40E-488D-ADA1-2E4A4EC91529}" srcOrd="0" destOrd="0" presId="urn:microsoft.com/office/officeart/2005/8/layout/hierarchy2"/>
    <dgm:cxn modelId="{930C070A-B59D-4DB9-8F0B-D5B57AF4AD79}" type="presParOf" srcId="{F1D55D15-F003-4349-9259-A89C5A85631B}" destId="{57E47B04-CC7F-4666-B462-3DB3CA17ADCC}" srcOrd="1" destOrd="0" presId="urn:microsoft.com/office/officeart/2005/8/layout/hierarchy2"/>
    <dgm:cxn modelId="{419DCF6A-291E-43ED-8F40-5B7F089D9302}" type="presParOf" srcId="{57E47B04-CC7F-4666-B462-3DB3CA17ADCC}" destId="{70A6DC78-E856-4E53-B40C-6AEE65F89FBB}" srcOrd="0" destOrd="0" presId="urn:microsoft.com/office/officeart/2005/8/layout/hierarchy2"/>
    <dgm:cxn modelId="{7FBA28F4-AF41-4316-86AB-5F968EC92C3D}" type="presParOf" srcId="{70A6DC78-E856-4E53-B40C-6AEE65F89FBB}" destId="{FED951B3-9C42-41A1-81A0-B14637242B1D}" srcOrd="0" destOrd="0" presId="urn:microsoft.com/office/officeart/2005/8/layout/hierarchy2"/>
    <dgm:cxn modelId="{B7CB982D-8DD5-429C-BE06-5FCDD21E90CE}" type="presParOf" srcId="{57E47B04-CC7F-4666-B462-3DB3CA17ADCC}" destId="{410A4496-6E40-4A84-A1FA-A63C2F8A9244}" srcOrd="1" destOrd="0" presId="urn:microsoft.com/office/officeart/2005/8/layout/hierarchy2"/>
    <dgm:cxn modelId="{92919154-4EF7-442C-BC51-FED32C01EC63}" type="presParOf" srcId="{410A4496-6E40-4A84-A1FA-A63C2F8A9244}" destId="{D1C210C5-16D6-44CE-8F2C-015E579C6911}" srcOrd="0" destOrd="0" presId="urn:microsoft.com/office/officeart/2005/8/layout/hierarchy2"/>
    <dgm:cxn modelId="{73AC92B4-6D72-47FC-9DA8-04D37CDC2C16}" type="presParOf" srcId="{410A4496-6E40-4A84-A1FA-A63C2F8A9244}" destId="{576A7F6B-5E32-42AD-A8F7-A9FB72610031}" srcOrd="1" destOrd="0" presId="urn:microsoft.com/office/officeart/2005/8/layout/hierarchy2"/>
    <dgm:cxn modelId="{6CBC8E11-0839-4F17-B130-ADD0CAC0855C}" type="presParOf" srcId="{57E47B04-CC7F-4666-B462-3DB3CA17ADCC}" destId="{C69DAC90-54BD-4E26-AD77-9697C58448A4}" srcOrd="2" destOrd="0" presId="urn:microsoft.com/office/officeart/2005/8/layout/hierarchy2"/>
    <dgm:cxn modelId="{5104D358-37CA-426E-A06C-7A74E7C2970D}" type="presParOf" srcId="{C69DAC90-54BD-4E26-AD77-9697C58448A4}" destId="{9466AA09-6FC0-4E05-B929-82EDA2D82714}" srcOrd="0" destOrd="0" presId="urn:microsoft.com/office/officeart/2005/8/layout/hierarchy2"/>
    <dgm:cxn modelId="{E945B185-21F0-413C-8C7D-262DCBCA41AA}" type="presParOf" srcId="{57E47B04-CC7F-4666-B462-3DB3CA17ADCC}" destId="{DEA63167-C243-43F8-89AC-9F8923EE9235}" srcOrd="3" destOrd="0" presId="urn:microsoft.com/office/officeart/2005/8/layout/hierarchy2"/>
    <dgm:cxn modelId="{8EA852F0-D19B-4E8A-AB98-7C6746AC5DCD}" type="presParOf" srcId="{DEA63167-C243-43F8-89AC-9F8923EE9235}" destId="{4DDC8420-2313-47EA-A689-D7045400F2BE}" srcOrd="0" destOrd="0" presId="urn:microsoft.com/office/officeart/2005/8/layout/hierarchy2"/>
    <dgm:cxn modelId="{807DD7AE-9B98-4D79-8828-9E19C77E4992}" type="presParOf" srcId="{DEA63167-C243-43F8-89AC-9F8923EE9235}" destId="{4E0C145D-92C5-4EE5-99AF-01C92BF86C4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96C48F-84B7-4F8D-B448-A9B28F3F7172}" type="doc">
      <dgm:prSet loTypeId="urn:microsoft.com/office/officeart/2005/8/layout/arrow6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03E3DE4-D19D-4AB7-AF29-B470AA94B2A4}">
      <dgm:prSet phldrT="[Text]" custT="1"/>
      <dgm:spPr/>
      <dgm:t>
        <a:bodyPr/>
        <a:lstStyle/>
        <a:p>
          <a:r>
            <a:rPr lang="en-US" sz="4400" dirty="0" smtClean="0">
              <a:latin typeface="Arial Black" panose="020B0A04020102020204" pitchFamily="34" charset="0"/>
            </a:rPr>
            <a:t>MSDM</a:t>
          </a:r>
          <a:endParaRPr lang="en-US" sz="4400" dirty="0">
            <a:latin typeface="Arial Black" panose="020B0A04020102020204" pitchFamily="34" charset="0"/>
          </a:endParaRPr>
        </a:p>
      </dgm:t>
    </dgm:pt>
    <dgm:pt modelId="{7B73E12B-DA3A-49D3-B090-B5D091A2CB2C}" type="parTrans" cxnId="{D3451103-A31A-4C4C-BC26-DA45AE8089E2}">
      <dgm:prSet/>
      <dgm:spPr/>
      <dgm:t>
        <a:bodyPr/>
        <a:lstStyle/>
        <a:p>
          <a:endParaRPr lang="en-US" sz="1100">
            <a:latin typeface="Arial Black" panose="020B0A04020102020204" pitchFamily="34" charset="0"/>
          </a:endParaRPr>
        </a:p>
      </dgm:t>
    </dgm:pt>
    <dgm:pt modelId="{CABE274F-B85A-4954-BEC9-D10BCAB23E05}" type="sibTrans" cxnId="{D3451103-A31A-4C4C-BC26-DA45AE8089E2}">
      <dgm:prSet/>
      <dgm:spPr/>
      <dgm:t>
        <a:bodyPr/>
        <a:lstStyle/>
        <a:p>
          <a:endParaRPr lang="en-US" sz="1100">
            <a:latin typeface="Arial Black" panose="020B0A04020102020204" pitchFamily="34" charset="0"/>
          </a:endParaRPr>
        </a:p>
      </dgm:t>
    </dgm:pt>
    <dgm:pt modelId="{AC9B2A91-8E66-409A-BDF7-507EDDE5C6ED}">
      <dgm:prSet phldrT="[Text]" custT="1"/>
      <dgm:spPr/>
      <dgm:t>
        <a:bodyPr/>
        <a:lstStyle/>
        <a:p>
          <a:r>
            <a:rPr lang="en-US" sz="4400" dirty="0" smtClean="0">
              <a:latin typeface="Arial Black" panose="020B0A04020102020204" pitchFamily="34" charset="0"/>
            </a:rPr>
            <a:t>MSDMI</a:t>
          </a:r>
          <a:endParaRPr lang="en-US" sz="4400" dirty="0">
            <a:latin typeface="Arial Black" panose="020B0A04020102020204" pitchFamily="34" charset="0"/>
          </a:endParaRPr>
        </a:p>
      </dgm:t>
    </dgm:pt>
    <dgm:pt modelId="{50598E79-1A30-4A90-A83F-8622E5FD62AA}" type="parTrans" cxnId="{33BA7F5C-8DAC-4296-AC5F-7F6AE04672DD}">
      <dgm:prSet/>
      <dgm:spPr/>
      <dgm:t>
        <a:bodyPr/>
        <a:lstStyle/>
        <a:p>
          <a:endParaRPr lang="en-US" sz="1100">
            <a:latin typeface="Arial Black" panose="020B0A04020102020204" pitchFamily="34" charset="0"/>
          </a:endParaRPr>
        </a:p>
      </dgm:t>
    </dgm:pt>
    <dgm:pt modelId="{075E0245-434B-4AD8-B45A-E0CB861F1022}" type="sibTrans" cxnId="{33BA7F5C-8DAC-4296-AC5F-7F6AE04672DD}">
      <dgm:prSet/>
      <dgm:spPr/>
      <dgm:t>
        <a:bodyPr/>
        <a:lstStyle/>
        <a:p>
          <a:endParaRPr lang="en-US" sz="1100">
            <a:latin typeface="Arial Black" panose="020B0A04020102020204" pitchFamily="34" charset="0"/>
          </a:endParaRPr>
        </a:p>
      </dgm:t>
    </dgm:pt>
    <dgm:pt modelId="{E38EADD8-88F2-43EE-9A71-D6B687F82041}" type="pres">
      <dgm:prSet presAssocID="{2696C48F-84B7-4F8D-B448-A9B28F3F7172}" presName="compositeShape" presStyleCnt="0">
        <dgm:presLayoutVars>
          <dgm:chMax val="2"/>
          <dgm:dir/>
          <dgm:resizeHandles val="exact"/>
        </dgm:presLayoutVars>
      </dgm:prSet>
      <dgm:spPr/>
    </dgm:pt>
    <dgm:pt modelId="{4CDFC9D0-16F8-4DD2-843F-7A2F3AD7A30B}" type="pres">
      <dgm:prSet presAssocID="{2696C48F-84B7-4F8D-B448-A9B28F3F7172}" presName="ribbon" presStyleLbl="node1" presStyleIdx="0" presStyleCnt="1"/>
      <dgm:spPr/>
    </dgm:pt>
    <dgm:pt modelId="{0020C361-2DD1-4CEE-AAEC-433995872351}" type="pres">
      <dgm:prSet presAssocID="{2696C48F-84B7-4F8D-B448-A9B28F3F7172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B5907E-0E3F-4E7A-A2B0-2CBAAB12639A}" type="pres">
      <dgm:prSet presAssocID="{2696C48F-84B7-4F8D-B448-A9B28F3F7172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3451103-A31A-4C4C-BC26-DA45AE8089E2}" srcId="{2696C48F-84B7-4F8D-B448-A9B28F3F7172}" destId="{703E3DE4-D19D-4AB7-AF29-B470AA94B2A4}" srcOrd="0" destOrd="0" parTransId="{7B73E12B-DA3A-49D3-B090-B5D091A2CB2C}" sibTransId="{CABE274F-B85A-4954-BEC9-D10BCAB23E05}"/>
    <dgm:cxn modelId="{33BA7F5C-8DAC-4296-AC5F-7F6AE04672DD}" srcId="{2696C48F-84B7-4F8D-B448-A9B28F3F7172}" destId="{AC9B2A91-8E66-409A-BDF7-507EDDE5C6ED}" srcOrd="1" destOrd="0" parTransId="{50598E79-1A30-4A90-A83F-8622E5FD62AA}" sibTransId="{075E0245-434B-4AD8-B45A-E0CB861F1022}"/>
    <dgm:cxn modelId="{1EF45810-9483-4AED-BB0E-7384681C0E5C}" type="presOf" srcId="{703E3DE4-D19D-4AB7-AF29-B470AA94B2A4}" destId="{0020C361-2DD1-4CEE-AAEC-433995872351}" srcOrd="0" destOrd="0" presId="urn:microsoft.com/office/officeart/2005/8/layout/arrow6"/>
    <dgm:cxn modelId="{41CAE0C1-A2E0-4B7B-A125-1CA97987FA1F}" type="presOf" srcId="{2696C48F-84B7-4F8D-B448-A9B28F3F7172}" destId="{E38EADD8-88F2-43EE-9A71-D6B687F82041}" srcOrd="0" destOrd="0" presId="urn:microsoft.com/office/officeart/2005/8/layout/arrow6"/>
    <dgm:cxn modelId="{A4A6BCB9-BC74-4ABC-B615-5D55084C017B}" type="presOf" srcId="{AC9B2A91-8E66-409A-BDF7-507EDDE5C6ED}" destId="{7CB5907E-0E3F-4E7A-A2B0-2CBAAB12639A}" srcOrd="0" destOrd="0" presId="urn:microsoft.com/office/officeart/2005/8/layout/arrow6"/>
    <dgm:cxn modelId="{72ADC08A-D047-4E65-81A0-987842A2A17F}" type="presParOf" srcId="{E38EADD8-88F2-43EE-9A71-D6B687F82041}" destId="{4CDFC9D0-16F8-4DD2-843F-7A2F3AD7A30B}" srcOrd="0" destOrd="0" presId="urn:microsoft.com/office/officeart/2005/8/layout/arrow6"/>
    <dgm:cxn modelId="{911EF577-5F68-43EC-B738-07F5BFE5FAF9}" type="presParOf" srcId="{E38EADD8-88F2-43EE-9A71-D6B687F82041}" destId="{0020C361-2DD1-4CEE-AAEC-433995872351}" srcOrd="1" destOrd="0" presId="urn:microsoft.com/office/officeart/2005/8/layout/arrow6"/>
    <dgm:cxn modelId="{9777DABF-200B-4439-A0FA-4BF733635262}" type="presParOf" srcId="{E38EADD8-88F2-43EE-9A71-D6B687F82041}" destId="{7CB5907E-0E3F-4E7A-A2B0-2CBAAB12639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7BD0D5-A583-49E8-84D3-4C2CCA5CF79C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68CF525A-3F70-4E6F-8F54-31D617C9EF13}">
      <dgm:prSet phldrT="[Text]"/>
      <dgm:spPr/>
      <dgm:t>
        <a:bodyPr/>
        <a:lstStyle/>
        <a:p>
          <a:r>
            <a:rPr lang="en-US" dirty="0" err="1" smtClean="0">
              <a:latin typeface="Century Schoolbook" panose="02040604050505020304" pitchFamily="18" charset="0"/>
            </a:rPr>
            <a:t>Fungsi</a:t>
          </a:r>
          <a:r>
            <a:rPr lang="en-US" dirty="0" smtClean="0">
              <a:latin typeface="Century Schoolbook" panose="02040604050505020304" pitchFamily="18" charset="0"/>
            </a:rPr>
            <a:t> </a:t>
          </a:r>
          <a:r>
            <a:rPr lang="en-US" dirty="0" err="1" smtClean="0">
              <a:latin typeface="Century Schoolbook" panose="02040604050505020304" pitchFamily="18" charset="0"/>
            </a:rPr>
            <a:t>Pengembangan</a:t>
          </a:r>
          <a:endParaRPr lang="en-US" dirty="0">
            <a:latin typeface="Century Schoolbook" panose="02040604050505020304" pitchFamily="18" charset="0"/>
          </a:endParaRPr>
        </a:p>
      </dgm:t>
    </dgm:pt>
    <dgm:pt modelId="{E7FFF879-DC5A-4DDA-9DC9-67C1A1A40C0E}" type="parTrans" cxnId="{717773E2-391E-42AC-A50A-12C98C9D2449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D38E4E1E-7FA2-4173-81D8-3F961A85E610}" type="sibTrans" cxnId="{717773E2-391E-42AC-A50A-12C98C9D2449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608C5EA9-AD4D-46BE-991F-83CBBFECEC57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Fungsi</a:t>
          </a:r>
          <a:endParaRPr lang="en-US" dirty="0" smtClean="0">
            <a:solidFill>
              <a:schemeClr val="tx1"/>
            </a:solidFill>
            <a:latin typeface="Century Schoolbook" panose="02040604050505020304" pitchFamily="18" charset="0"/>
          </a:endParaRPr>
        </a:p>
        <a:p>
          <a:r>
            <a:rPr lang="en-US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Pemeliharaan</a:t>
          </a:r>
          <a:endParaRPr lang="en-US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87DE2372-C566-46EC-B7E5-386AD7CAB65B}" type="parTrans" cxnId="{DBC7A26A-E4CD-4024-A436-F5EFED09AE96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E5D08F46-1CF9-415F-A9F7-5A2BC72ACE01}" type="sibTrans" cxnId="{DBC7A26A-E4CD-4024-A436-F5EFED09AE96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0305402F-E96D-4B67-A443-AEBCA169C556}">
      <dgm:prSet phldrT="[Text]"/>
      <dgm:spPr/>
      <dgm:t>
        <a:bodyPr/>
        <a:lstStyle/>
        <a:p>
          <a:r>
            <a:rPr lang="en-US" dirty="0" err="1" smtClean="0">
              <a:latin typeface="Century Schoolbook" panose="02040604050505020304" pitchFamily="18" charset="0"/>
            </a:rPr>
            <a:t>Fungsi</a:t>
          </a:r>
          <a:endParaRPr lang="en-US" dirty="0" smtClean="0">
            <a:latin typeface="Century Schoolbook" panose="02040604050505020304" pitchFamily="18" charset="0"/>
          </a:endParaRPr>
        </a:p>
        <a:p>
          <a:r>
            <a:rPr lang="en-US" dirty="0" err="1" smtClean="0">
              <a:latin typeface="Century Schoolbook" panose="02040604050505020304" pitchFamily="18" charset="0"/>
            </a:rPr>
            <a:t>Motivasi</a:t>
          </a:r>
          <a:endParaRPr lang="en-US" dirty="0">
            <a:latin typeface="Century Schoolbook" panose="02040604050505020304" pitchFamily="18" charset="0"/>
          </a:endParaRPr>
        </a:p>
      </dgm:t>
    </dgm:pt>
    <dgm:pt modelId="{E5BDFCD2-ED74-4EE5-8C73-F7EFA34EA542}" type="parTrans" cxnId="{B34FA3C8-7D8E-4DEE-9638-79D4C63379A7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7AE801F9-8275-4D8D-A6BB-A8A5D82D4683}" type="sibTrans" cxnId="{B34FA3C8-7D8E-4DEE-9638-79D4C63379A7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D7BDBB72-7E26-4850-8291-77235AD889BC}" type="pres">
      <dgm:prSet presAssocID="{CA7BD0D5-A583-49E8-84D3-4C2CCA5CF79C}" presName="Name0" presStyleCnt="0">
        <dgm:presLayoutVars>
          <dgm:dir/>
          <dgm:animLvl val="lvl"/>
          <dgm:resizeHandles val="exact"/>
        </dgm:presLayoutVars>
      </dgm:prSet>
      <dgm:spPr/>
    </dgm:pt>
    <dgm:pt modelId="{158541C1-7C38-42D1-B16E-F67427F82F39}" type="pres">
      <dgm:prSet presAssocID="{68CF525A-3F70-4E6F-8F54-31D617C9EF1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720637F-05CD-4A61-B9C9-5EF7A9A5D99F}" type="pres">
      <dgm:prSet presAssocID="{D38E4E1E-7FA2-4173-81D8-3F961A85E610}" presName="parTxOnlySpace" presStyleCnt="0"/>
      <dgm:spPr/>
    </dgm:pt>
    <dgm:pt modelId="{EF0D2DB5-9B28-4CCB-AC93-E7CDBA8C7D3F}" type="pres">
      <dgm:prSet presAssocID="{608C5EA9-AD4D-46BE-991F-83CBBFECEC5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ABB49F2-19AC-444F-AA98-F6FA8364F819}" type="pres">
      <dgm:prSet presAssocID="{E5D08F46-1CF9-415F-A9F7-5A2BC72ACE01}" presName="parTxOnlySpace" presStyleCnt="0"/>
      <dgm:spPr/>
    </dgm:pt>
    <dgm:pt modelId="{98F9819B-5B48-44BD-AF19-85E3FFC003ED}" type="pres">
      <dgm:prSet presAssocID="{0305402F-E96D-4B67-A443-AEBCA169C55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F8C1156-A2D9-43F2-BB1A-4D424823AD94}" type="presOf" srcId="{608C5EA9-AD4D-46BE-991F-83CBBFECEC57}" destId="{EF0D2DB5-9B28-4CCB-AC93-E7CDBA8C7D3F}" srcOrd="0" destOrd="0" presId="urn:microsoft.com/office/officeart/2005/8/layout/chevron1"/>
    <dgm:cxn modelId="{DBC7A26A-E4CD-4024-A436-F5EFED09AE96}" srcId="{CA7BD0D5-A583-49E8-84D3-4C2CCA5CF79C}" destId="{608C5EA9-AD4D-46BE-991F-83CBBFECEC57}" srcOrd="1" destOrd="0" parTransId="{87DE2372-C566-46EC-B7E5-386AD7CAB65B}" sibTransId="{E5D08F46-1CF9-415F-A9F7-5A2BC72ACE01}"/>
    <dgm:cxn modelId="{B34FA3C8-7D8E-4DEE-9638-79D4C63379A7}" srcId="{CA7BD0D5-A583-49E8-84D3-4C2CCA5CF79C}" destId="{0305402F-E96D-4B67-A443-AEBCA169C556}" srcOrd="2" destOrd="0" parTransId="{E5BDFCD2-ED74-4EE5-8C73-F7EFA34EA542}" sibTransId="{7AE801F9-8275-4D8D-A6BB-A8A5D82D4683}"/>
    <dgm:cxn modelId="{FFA40DD5-4F72-468B-84B4-8F582F070A3E}" type="presOf" srcId="{0305402F-E96D-4B67-A443-AEBCA169C556}" destId="{98F9819B-5B48-44BD-AF19-85E3FFC003ED}" srcOrd="0" destOrd="0" presId="urn:microsoft.com/office/officeart/2005/8/layout/chevron1"/>
    <dgm:cxn modelId="{717773E2-391E-42AC-A50A-12C98C9D2449}" srcId="{CA7BD0D5-A583-49E8-84D3-4C2CCA5CF79C}" destId="{68CF525A-3F70-4E6F-8F54-31D617C9EF13}" srcOrd="0" destOrd="0" parTransId="{E7FFF879-DC5A-4DDA-9DC9-67C1A1A40C0E}" sibTransId="{D38E4E1E-7FA2-4173-81D8-3F961A85E610}"/>
    <dgm:cxn modelId="{346FF5F4-1392-4284-AF6E-5710DFF4196E}" type="presOf" srcId="{CA7BD0D5-A583-49E8-84D3-4C2CCA5CF79C}" destId="{D7BDBB72-7E26-4850-8291-77235AD889BC}" srcOrd="0" destOrd="0" presId="urn:microsoft.com/office/officeart/2005/8/layout/chevron1"/>
    <dgm:cxn modelId="{464A763C-7EB7-41A2-8E19-1ECFF983C24B}" type="presOf" srcId="{68CF525A-3F70-4E6F-8F54-31D617C9EF13}" destId="{158541C1-7C38-42D1-B16E-F67427F82F39}" srcOrd="0" destOrd="0" presId="urn:microsoft.com/office/officeart/2005/8/layout/chevron1"/>
    <dgm:cxn modelId="{58DF7691-AC19-464A-A87F-4934D4355F22}" type="presParOf" srcId="{D7BDBB72-7E26-4850-8291-77235AD889BC}" destId="{158541C1-7C38-42D1-B16E-F67427F82F39}" srcOrd="0" destOrd="0" presId="urn:microsoft.com/office/officeart/2005/8/layout/chevron1"/>
    <dgm:cxn modelId="{4DA2164F-334D-4C6D-AC1A-4A83782E8872}" type="presParOf" srcId="{D7BDBB72-7E26-4850-8291-77235AD889BC}" destId="{A720637F-05CD-4A61-B9C9-5EF7A9A5D99F}" srcOrd="1" destOrd="0" presId="urn:microsoft.com/office/officeart/2005/8/layout/chevron1"/>
    <dgm:cxn modelId="{C32BB0CB-0E37-4E75-A446-4DB8981B36BC}" type="presParOf" srcId="{D7BDBB72-7E26-4850-8291-77235AD889BC}" destId="{EF0D2DB5-9B28-4CCB-AC93-E7CDBA8C7D3F}" srcOrd="2" destOrd="0" presId="urn:microsoft.com/office/officeart/2005/8/layout/chevron1"/>
    <dgm:cxn modelId="{478578D2-390B-46EA-9BC7-4640E4C74B8F}" type="presParOf" srcId="{D7BDBB72-7E26-4850-8291-77235AD889BC}" destId="{CABB49F2-19AC-444F-AA98-F6FA8364F819}" srcOrd="3" destOrd="0" presId="urn:microsoft.com/office/officeart/2005/8/layout/chevron1"/>
    <dgm:cxn modelId="{829B7E42-CA66-45C0-A054-38B148C9246A}" type="presParOf" srcId="{D7BDBB72-7E26-4850-8291-77235AD889BC}" destId="{98F9819B-5B48-44BD-AF19-85E3FFC003E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9CB3C0-EA20-4EA5-9F32-F30C94B892AD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AC16ABD6-7599-47BA-88F0-19D2BD9A355E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128488EC-3BD5-422B-930C-8B221BC61B6B}" type="parTrans" cxnId="{CFFB74F8-96CA-43D7-98A8-9DF2CC7E847D}">
      <dgm:prSet/>
      <dgm:spPr/>
      <dgm:t>
        <a:bodyPr/>
        <a:lstStyle/>
        <a:p>
          <a:endParaRPr lang="en-US"/>
        </a:p>
      </dgm:t>
    </dgm:pt>
    <dgm:pt modelId="{3A59EEF3-7856-4125-8177-7AD15C8014A0}" type="sibTrans" cxnId="{CFFB74F8-96CA-43D7-98A8-9DF2CC7E847D}">
      <dgm:prSet/>
      <dgm:spPr/>
      <dgm:t>
        <a:bodyPr/>
        <a:lstStyle/>
        <a:p>
          <a:endParaRPr lang="en-US"/>
        </a:p>
      </dgm:t>
    </dgm:pt>
    <dgm:pt modelId="{740F4668-45C3-4501-AEE8-6F3053F0604B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25B2F39F-C255-468F-8E57-71933646E4B4}" type="parTrans" cxnId="{E5B6E7E6-3010-4BDA-AC55-B6885D197261}">
      <dgm:prSet/>
      <dgm:spPr/>
      <dgm:t>
        <a:bodyPr/>
        <a:lstStyle/>
        <a:p>
          <a:endParaRPr lang="en-US"/>
        </a:p>
      </dgm:t>
    </dgm:pt>
    <dgm:pt modelId="{71BF6044-FDCB-4744-9812-CFFCAE728008}" type="sibTrans" cxnId="{E5B6E7E6-3010-4BDA-AC55-B6885D197261}">
      <dgm:prSet/>
      <dgm:spPr/>
      <dgm:t>
        <a:bodyPr/>
        <a:lstStyle/>
        <a:p>
          <a:endParaRPr lang="en-US"/>
        </a:p>
      </dgm:t>
    </dgm:pt>
    <dgm:pt modelId="{F4B0751A-6003-4D74-9FB6-FDC38637FA6E}">
      <dgm:prSet phldrT="[Text]"/>
      <dgm:spPr/>
      <dgm:t>
        <a:bodyPr/>
        <a:lstStyle/>
        <a:p>
          <a:endParaRPr lang="en-US" dirty="0"/>
        </a:p>
      </dgm:t>
    </dgm:pt>
    <dgm:pt modelId="{76A06DE1-D69A-4785-935E-D85FC35ACB09}" type="parTrans" cxnId="{66EBE2EB-42CD-4E7D-A83F-3CA0491815CC}">
      <dgm:prSet/>
      <dgm:spPr/>
      <dgm:t>
        <a:bodyPr/>
        <a:lstStyle/>
        <a:p>
          <a:endParaRPr lang="en-US"/>
        </a:p>
      </dgm:t>
    </dgm:pt>
    <dgm:pt modelId="{E39E1906-27BB-4982-8323-8D99E6F639A9}" type="sibTrans" cxnId="{66EBE2EB-42CD-4E7D-A83F-3CA0491815CC}">
      <dgm:prSet/>
      <dgm:spPr/>
      <dgm:t>
        <a:bodyPr/>
        <a:lstStyle/>
        <a:p>
          <a:endParaRPr lang="en-US"/>
        </a:p>
      </dgm:t>
    </dgm:pt>
    <dgm:pt modelId="{2B12E521-0D96-4574-A20A-D21F2AA389C0}" type="pres">
      <dgm:prSet presAssocID="{589CB3C0-EA20-4EA5-9F32-F30C94B892AD}" presName="compositeShape" presStyleCnt="0">
        <dgm:presLayoutVars>
          <dgm:chMax val="7"/>
          <dgm:dir/>
          <dgm:resizeHandles val="exact"/>
        </dgm:presLayoutVars>
      </dgm:prSet>
      <dgm:spPr/>
    </dgm:pt>
    <dgm:pt modelId="{64F8397A-197B-4BA2-AB5B-455FC362439B}" type="pres">
      <dgm:prSet presAssocID="{589CB3C0-EA20-4EA5-9F32-F30C94B892AD}" presName="wedge1" presStyleLbl="node1" presStyleIdx="0" presStyleCnt="3"/>
      <dgm:spPr/>
    </dgm:pt>
    <dgm:pt modelId="{D5CC4338-94D2-44F7-AE63-DB1F62D7F185}" type="pres">
      <dgm:prSet presAssocID="{589CB3C0-EA20-4EA5-9F32-F30C94B892AD}" presName="dummy1a" presStyleCnt="0"/>
      <dgm:spPr/>
    </dgm:pt>
    <dgm:pt modelId="{DA49E88A-64DB-4E8D-8930-E00FC79B389D}" type="pres">
      <dgm:prSet presAssocID="{589CB3C0-EA20-4EA5-9F32-F30C94B892AD}" presName="dummy1b" presStyleCnt="0"/>
      <dgm:spPr/>
    </dgm:pt>
    <dgm:pt modelId="{D190EDC5-F00E-48E7-9E39-C4045FEB4925}" type="pres">
      <dgm:prSet presAssocID="{589CB3C0-EA20-4EA5-9F32-F30C94B892A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616C3A98-EC72-4648-B440-5FC3E3E5C8F4}" type="pres">
      <dgm:prSet presAssocID="{589CB3C0-EA20-4EA5-9F32-F30C94B892AD}" presName="wedge2" presStyleLbl="node1" presStyleIdx="1" presStyleCnt="3"/>
      <dgm:spPr/>
    </dgm:pt>
    <dgm:pt modelId="{92EE8EB6-2B9A-4F69-8C02-D11FC9ABC751}" type="pres">
      <dgm:prSet presAssocID="{589CB3C0-EA20-4EA5-9F32-F30C94B892AD}" presName="dummy2a" presStyleCnt="0"/>
      <dgm:spPr/>
    </dgm:pt>
    <dgm:pt modelId="{6DA84392-0611-430A-918F-770DF313A199}" type="pres">
      <dgm:prSet presAssocID="{589CB3C0-EA20-4EA5-9F32-F30C94B892AD}" presName="dummy2b" presStyleCnt="0"/>
      <dgm:spPr/>
    </dgm:pt>
    <dgm:pt modelId="{FC9EFBED-7140-4B9B-A36C-5048A918E245}" type="pres">
      <dgm:prSet presAssocID="{589CB3C0-EA20-4EA5-9F32-F30C94B892A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9C9946E-E945-4CF3-BBFA-F16C2132AFAD}" type="pres">
      <dgm:prSet presAssocID="{589CB3C0-EA20-4EA5-9F32-F30C94B892AD}" presName="wedge3" presStyleLbl="node1" presStyleIdx="2" presStyleCnt="3"/>
      <dgm:spPr/>
    </dgm:pt>
    <dgm:pt modelId="{8AEC2BC0-7A4C-41C1-B5F7-3EB521250AF5}" type="pres">
      <dgm:prSet presAssocID="{589CB3C0-EA20-4EA5-9F32-F30C94B892AD}" presName="dummy3a" presStyleCnt="0"/>
      <dgm:spPr/>
    </dgm:pt>
    <dgm:pt modelId="{DCC3FEF8-EB34-4159-988E-F0472A452C7F}" type="pres">
      <dgm:prSet presAssocID="{589CB3C0-EA20-4EA5-9F32-F30C94B892AD}" presName="dummy3b" presStyleCnt="0"/>
      <dgm:spPr/>
    </dgm:pt>
    <dgm:pt modelId="{ACAC5EBD-171C-4838-847D-B1DCA8D97CDA}" type="pres">
      <dgm:prSet presAssocID="{589CB3C0-EA20-4EA5-9F32-F30C94B892A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52CAA1B9-BCD4-465E-8E34-6004D3854EA1}" type="pres">
      <dgm:prSet presAssocID="{3A59EEF3-7856-4125-8177-7AD15C8014A0}" presName="arrowWedge1" presStyleLbl="fgSibTrans2D1" presStyleIdx="0" presStyleCnt="3"/>
      <dgm:spPr/>
    </dgm:pt>
    <dgm:pt modelId="{0B5DE75D-B91C-4142-A8AA-478F9E6A65D3}" type="pres">
      <dgm:prSet presAssocID="{71BF6044-FDCB-4744-9812-CFFCAE728008}" presName="arrowWedge2" presStyleLbl="fgSibTrans2D1" presStyleIdx="1" presStyleCnt="3"/>
      <dgm:spPr/>
    </dgm:pt>
    <dgm:pt modelId="{7383548E-6231-4AD5-B5F4-EE80080753CF}" type="pres">
      <dgm:prSet presAssocID="{E39E1906-27BB-4982-8323-8D99E6F639A9}" presName="arrowWedge3" presStyleLbl="fgSibTrans2D1" presStyleIdx="2" presStyleCnt="3"/>
      <dgm:spPr/>
    </dgm:pt>
  </dgm:ptLst>
  <dgm:cxnLst>
    <dgm:cxn modelId="{D8545BC7-AB46-4D51-A98B-3A4270105929}" type="presOf" srcId="{AC16ABD6-7599-47BA-88F0-19D2BD9A355E}" destId="{D190EDC5-F00E-48E7-9E39-C4045FEB4925}" srcOrd="1" destOrd="0" presId="urn:microsoft.com/office/officeart/2005/8/layout/cycle8"/>
    <dgm:cxn modelId="{6A1DB2BB-294A-4C81-8B1D-43936C077F81}" type="presOf" srcId="{740F4668-45C3-4501-AEE8-6F3053F0604B}" destId="{616C3A98-EC72-4648-B440-5FC3E3E5C8F4}" srcOrd="0" destOrd="0" presId="urn:microsoft.com/office/officeart/2005/8/layout/cycle8"/>
    <dgm:cxn modelId="{CFFB74F8-96CA-43D7-98A8-9DF2CC7E847D}" srcId="{589CB3C0-EA20-4EA5-9F32-F30C94B892AD}" destId="{AC16ABD6-7599-47BA-88F0-19D2BD9A355E}" srcOrd="0" destOrd="0" parTransId="{128488EC-3BD5-422B-930C-8B221BC61B6B}" sibTransId="{3A59EEF3-7856-4125-8177-7AD15C8014A0}"/>
    <dgm:cxn modelId="{3DDE5E45-E67F-44F7-8D1D-8AD430554EC4}" type="presOf" srcId="{AC16ABD6-7599-47BA-88F0-19D2BD9A355E}" destId="{64F8397A-197B-4BA2-AB5B-455FC362439B}" srcOrd="0" destOrd="0" presId="urn:microsoft.com/office/officeart/2005/8/layout/cycle8"/>
    <dgm:cxn modelId="{D237C1C2-A9C9-4009-B8BD-A0880245F002}" type="presOf" srcId="{740F4668-45C3-4501-AEE8-6F3053F0604B}" destId="{FC9EFBED-7140-4B9B-A36C-5048A918E245}" srcOrd="1" destOrd="0" presId="urn:microsoft.com/office/officeart/2005/8/layout/cycle8"/>
    <dgm:cxn modelId="{B676E965-462E-4FF8-A764-B1C6D43422C4}" type="presOf" srcId="{589CB3C0-EA20-4EA5-9F32-F30C94B892AD}" destId="{2B12E521-0D96-4574-A20A-D21F2AA389C0}" srcOrd="0" destOrd="0" presId="urn:microsoft.com/office/officeart/2005/8/layout/cycle8"/>
    <dgm:cxn modelId="{7D62CB90-CD1C-4787-BC47-4B68857F7519}" type="presOf" srcId="{F4B0751A-6003-4D74-9FB6-FDC38637FA6E}" destId="{19C9946E-E945-4CF3-BBFA-F16C2132AFAD}" srcOrd="0" destOrd="0" presId="urn:microsoft.com/office/officeart/2005/8/layout/cycle8"/>
    <dgm:cxn modelId="{66EBE2EB-42CD-4E7D-A83F-3CA0491815CC}" srcId="{589CB3C0-EA20-4EA5-9F32-F30C94B892AD}" destId="{F4B0751A-6003-4D74-9FB6-FDC38637FA6E}" srcOrd="2" destOrd="0" parTransId="{76A06DE1-D69A-4785-935E-D85FC35ACB09}" sibTransId="{E39E1906-27BB-4982-8323-8D99E6F639A9}"/>
    <dgm:cxn modelId="{0828630A-C004-4E9D-82F6-26734D38D059}" type="presOf" srcId="{F4B0751A-6003-4D74-9FB6-FDC38637FA6E}" destId="{ACAC5EBD-171C-4838-847D-B1DCA8D97CDA}" srcOrd="1" destOrd="0" presId="urn:microsoft.com/office/officeart/2005/8/layout/cycle8"/>
    <dgm:cxn modelId="{E5B6E7E6-3010-4BDA-AC55-B6885D197261}" srcId="{589CB3C0-EA20-4EA5-9F32-F30C94B892AD}" destId="{740F4668-45C3-4501-AEE8-6F3053F0604B}" srcOrd="1" destOrd="0" parTransId="{25B2F39F-C255-468F-8E57-71933646E4B4}" sibTransId="{71BF6044-FDCB-4744-9812-CFFCAE728008}"/>
    <dgm:cxn modelId="{9A39160A-47C6-435A-AC3B-ED98E953C2BF}" type="presParOf" srcId="{2B12E521-0D96-4574-A20A-D21F2AA389C0}" destId="{64F8397A-197B-4BA2-AB5B-455FC362439B}" srcOrd="0" destOrd="0" presId="urn:microsoft.com/office/officeart/2005/8/layout/cycle8"/>
    <dgm:cxn modelId="{B3B574A3-6020-441B-898A-7D58FA87C524}" type="presParOf" srcId="{2B12E521-0D96-4574-A20A-D21F2AA389C0}" destId="{D5CC4338-94D2-44F7-AE63-DB1F62D7F185}" srcOrd="1" destOrd="0" presId="urn:microsoft.com/office/officeart/2005/8/layout/cycle8"/>
    <dgm:cxn modelId="{81A5B3D8-1B51-496B-98A8-FAAE439D5598}" type="presParOf" srcId="{2B12E521-0D96-4574-A20A-D21F2AA389C0}" destId="{DA49E88A-64DB-4E8D-8930-E00FC79B389D}" srcOrd="2" destOrd="0" presId="urn:microsoft.com/office/officeart/2005/8/layout/cycle8"/>
    <dgm:cxn modelId="{5ED9BA7F-8E06-416C-B23A-693664F5E4CC}" type="presParOf" srcId="{2B12E521-0D96-4574-A20A-D21F2AA389C0}" destId="{D190EDC5-F00E-48E7-9E39-C4045FEB4925}" srcOrd="3" destOrd="0" presId="urn:microsoft.com/office/officeart/2005/8/layout/cycle8"/>
    <dgm:cxn modelId="{CB4F83C9-556F-464D-A0A2-710844A9CEE1}" type="presParOf" srcId="{2B12E521-0D96-4574-A20A-D21F2AA389C0}" destId="{616C3A98-EC72-4648-B440-5FC3E3E5C8F4}" srcOrd="4" destOrd="0" presId="urn:microsoft.com/office/officeart/2005/8/layout/cycle8"/>
    <dgm:cxn modelId="{17692C6B-DDB7-4D76-A083-81DB1633AB6A}" type="presParOf" srcId="{2B12E521-0D96-4574-A20A-D21F2AA389C0}" destId="{92EE8EB6-2B9A-4F69-8C02-D11FC9ABC751}" srcOrd="5" destOrd="0" presId="urn:microsoft.com/office/officeart/2005/8/layout/cycle8"/>
    <dgm:cxn modelId="{F88FA5AE-8C94-46B3-AC2E-B788CD41AE67}" type="presParOf" srcId="{2B12E521-0D96-4574-A20A-D21F2AA389C0}" destId="{6DA84392-0611-430A-918F-770DF313A199}" srcOrd="6" destOrd="0" presId="urn:microsoft.com/office/officeart/2005/8/layout/cycle8"/>
    <dgm:cxn modelId="{20C0F0F4-BE5D-41AE-A93A-B94E0BA64922}" type="presParOf" srcId="{2B12E521-0D96-4574-A20A-D21F2AA389C0}" destId="{FC9EFBED-7140-4B9B-A36C-5048A918E245}" srcOrd="7" destOrd="0" presId="urn:microsoft.com/office/officeart/2005/8/layout/cycle8"/>
    <dgm:cxn modelId="{4D940E98-478E-495F-B453-BAF92B473BD2}" type="presParOf" srcId="{2B12E521-0D96-4574-A20A-D21F2AA389C0}" destId="{19C9946E-E945-4CF3-BBFA-F16C2132AFAD}" srcOrd="8" destOrd="0" presId="urn:microsoft.com/office/officeart/2005/8/layout/cycle8"/>
    <dgm:cxn modelId="{2EA328CA-7F06-43F1-BBA2-3F0310B0C642}" type="presParOf" srcId="{2B12E521-0D96-4574-A20A-D21F2AA389C0}" destId="{8AEC2BC0-7A4C-41C1-B5F7-3EB521250AF5}" srcOrd="9" destOrd="0" presId="urn:microsoft.com/office/officeart/2005/8/layout/cycle8"/>
    <dgm:cxn modelId="{F9E6F6D4-0886-443D-B995-8CAC7FEE8C67}" type="presParOf" srcId="{2B12E521-0D96-4574-A20A-D21F2AA389C0}" destId="{DCC3FEF8-EB34-4159-988E-F0472A452C7F}" srcOrd="10" destOrd="0" presId="urn:microsoft.com/office/officeart/2005/8/layout/cycle8"/>
    <dgm:cxn modelId="{DE131DB9-0314-4297-A4F3-1054BC2CD954}" type="presParOf" srcId="{2B12E521-0D96-4574-A20A-D21F2AA389C0}" destId="{ACAC5EBD-171C-4838-847D-B1DCA8D97CDA}" srcOrd="11" destOrd="0" presId="urn:microsoft.com/office/officeart/2005/8/layout/cycle8"/>
    <dgm:cxn modelId="{C991B367-3A24-4C8F-9617-0F8BEFADA923}" type="presParOf" srcId="{2B12E521-0D96-4574-A20A-D21F2AA389C0}" destId="{52CAA1B9-BCD4-465E-8E34-6004D3854EA1}" srcOrd="12" destOrd="0" presId="urn:microsoft.com/office/officeart/2005/8/layout/cycle8"/>
    <dgm:cxn modelId="{DB21E076-AC3B-4723-891C-A3D609A307A4}" type="presParOf" srcId="{2B12E521-0D96-4574-A20A-D21F2AA389C0}" destId="{0B5DE75D-B91C-4142-A8AA-478F9E6A65D3}" srcOrd="13" destOrd="0" presId="urn:microsoft.com/office/officeart/2005/8/layout/cycle8"/>
    <dgm:cxn modelId="{55862B64-FDE6-4877-89EB-702D0B8A8CA6}" type="presParOf" srcId="{2B12E521-0D96-4574-A20A-D21F2AA389C0}" destId="{7383548E-6231-4AD5-B5F4-EE80080753CF}" srcOrd="14" destOrd="0" presId="urn:microsoft.com/office/officeart/2005/8/layout/cycle8"/>
  </dgm:cxnLst>
  <dgm:bg>
    <a:solidFill>
      <a:schemeClr val="accent6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7BDD14-AEC6-4A3E-8892-044C8D44238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5E7122-FA5B-48F2-B46E-884B4669655E}">
      <dgm:prSet phldrT="[Text]"/>
      <dgm:spPr/>
      <dgm:t>
        <a:bodyPr/>
        <a:lstStyle/>
        <a:p>
          <a:r>
            <a:rPr lang="en-US" dirty="0" smtClean="0">
              <a:latin typeface="Century Schoolbook" panose="02040604050505020304" pitchFamily="18" charset="0"/>
            </a:rPr>
            <a:t>1. </a:t>
          </a:r>
          <a:r>
            <a:rPr lang="en-US" dirty="0" err="1" smtClean="0">
              <a:latin typeface="Century Schoolbook" panose="02040604050505020304" pitchFamily="18" charset="0"/>
            </a:rPr>
            <a:t>Ekspatriat</a:t>
          </a:r>
          <a:endParaRPr lang="en-US" dirty="0">
            <a:latin typeface="Century Schoolbook" panose="02040604050505020304" pitchFamily="18" charset="0"/>
          </a:endParaRPr>
        </a:p>
      </dgm:t>
    </dgm:pt>
    <dgm:pt modelId="{36841429-4603-40BC-9DD2-A58E728BF162}" type="parTrans" cxnId="{98C7B9C8-B403-421B-A799-FF12FE5CEF8A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666AE70E-EFE8-4E6F-B56C-BCF6A39FDD67}" type="sibTrans" cxnId="{98C7B9C8-B403-421B-A799-FF12FE5CEF8A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65C462BA-0132-4C6B-88D3-44238A3194E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Century Schoolbook" panose="02040604050505020304" pitchFamily="18" charset="0"/>
            </a:rPr>
            <a:t>2. </a:t>
          </a:r>
          <a:r>
            <a:rPr lang="en-US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Warga</a:t>
          </a:r>
          <a:r>
            <a:rPr lang="en-US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dari</a:t>
          </a:r>
          <a:r>
            <a:rPr lang="en-US" dirty="0" smtClean="0">
              <a:solidFill>
                <a:schemeClr val="tx1"/>
              </a:solidFill>
              <a:latin typeface="Century Schoolbook" panose="02040604050505020304" pitchFamily="18" charset="0"/>
            </a:rPr>
            <a:t> Tuan </a:t>
          </a:r>
          <a:r>
            <a:rPr lang="en-US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Rumah</a:t>
          </a:r>
          <a:endParaRPr lang="en-US" dirty="0">
            <a:solidFill>
              <a:schemeClr val="tx1"/>
            </a:solidFill>
            <a:latin typeface="Century Schoolbook" panose="02040604050505020304" pitchFamily="18" charset="0"/>
          </a:endParaRPr>
        </a:p>
      </dgm:t>
    </dgm:pt>
    <dgm:pt modelId="{A95D664D-EE20-4065-84D4-14C286E45B8D}" type="parTrans" cxnId="{31A3B7A0-CF79-499B-8C89-B9B1F075E336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CC017A5D-206B-4589-836B-FB0EEE5D4C60}" type="sibTrans" cxnId="{31A3B7A0-CF79-499B-8C89-B9B1F075E336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24552D79-2ABA-457E-90C5-0F7003704D90}">
      <dgm:prSet phldrT="[Text]"/>
      <dgm:spPr/>
      <dgm:t>
        <a:bodyPr/>
        <a:lstStyle/>
        <a:p>
          <a:r>
            <a:rPr lang="en-US" dirty="0" smtClean="0">
              <a:latin typeface="Century Schoolbook" panose="02040604050505020304" pitchFamily="18" charset="0"/>
            </a:rPr>
            <a:t>3. </a:t>
          </a:r>
          <a:r>
            <a:rPr lang="en-US" dirty="0" err="1" smtClean="0">
              <a:latin typeface="Century Schoolbook" panose="02040604050505020304" pitchFamily="18" charset="0"/>
            </a:rPr>
            <a:t>Warga</a:t>
          </a:r>
          <a:r>
            <a:rPr lang="en-US" dirty="0" smtClean="0">
              <a:latin typeface="Century Schoolbook" panose="02040604050505020304" pitchFamily="18" charset="0"/>
            </a:rPr>
            <a:t> </a:t>
          </a:r>
          <a:r>
            <a:rPr lang="en-US" dirty="0" err="1" smtClean="0">
              <a:latin typeface="Century Schoolbook" panose="02040604050505020304" pitchFamily="18" charset="0"/>
            </a:rPr>
            <a:t>dari</a:t>
          </a:r>
          <a:r>
            <a:rPr lang="en-US" dirty="0" smtClean="0">
              <a:latin typeface="Century Schoolbook" panose="02040604050505020304" pitchFamily="18" charset="0"/>
            </a:rPr>
            <a:t> Negara </a:t>
          </a:r>
          <a:r>
            <a:rPr lang="en-US" dirty="0" err="1" smtClean="0">
              <a:latin typeface="Century Schoolbook" panose="02040604050505020304" pitchFamily="18" charset="0"/>
            </a:rPr>
            <a:t>Ketiga</a:t>
          </a:r>
          <a:endParaRPr lang="en-US" dirty="0">
            <a:latin typeface="Century Schoolbook" panose="02040604050505020304" pitchFamily="18" charset="0"/>
          </a:endParaRPr>
        </a:p>
      </dgm:t>
    </dgm:pt>
    <dgm:pt modelId="{11A564D9-4812-4993-AA30-E794925010C8}" type="parTrans" cxnId="{4435C5F5-66A2-4B3E-B090-E73BDF3C9C58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3B6F45F3-6782-4DE4-90A4-02945286755B}" type="sibTrans" cxnId="{4435C5F5-66A2-4B3E-B090-E73BDF3C9C58}">
      <dgm:prSet/>
      <dgm:spPr/>
      <dgm:t>
        <a:bodyPr/>
        <a:lstStyle/>
        <a:p>
          <a:endParaRPr lang="en-US">
            <a:latin typeface="Century Schoolbook" panose="02040604050505020304" pitchFamily="18" charset="0"/>
          </a:endParaRPr>
        </a:p>
      </dgm:t>
    </dgm:pt>
    <dgm:pt modelId="{6F14E59B-841B-4B25-9BF7-A4258BFBC5EA}" type="pres">
      <dgm:prSet presAssocID="{537BDD14-AEC6-4A3E-8892-044C8D442388}" presName="linear" presStyleCnt="0">
        <dgm:presLayoutVars>
          <dgm:dir/>
          <dgm:animLvl val="lvl"/>
          <dgm:resizeHandles val="exact"/>
        </dgm:presLayoutVars>
      </dgm:prSet>
      <dgm:spPr/>
    </dgm:pt>
    <dgm:pt modelId="{88153965-5862-42D5-8181-DFA841482CA6}" type="pres">
      <dgm:prSet presAssocID="{2C5E7122-FA5B-48F2-B46E-884B4669655E}" presName="parentLin" presStyleCnt="0"/>
      <dgm:spPr/>
    </dgm:pt>
    <dgm:pt modelId="{1F10D5FD-7957-4C0A-8E73-7FE957474171}" type="pres">
      <dgm:prSet presAssocID="{2C5E7122-FA5B-48F2-B46E-884B4669655E}" presName="parentLeftMargin" presStyleLbl="node1" presStyleIdx="0" presStyleCnt="3"/>
      <dgm:spPr/>
    </dgm:pt>
    <dgm:pt modelId="{E7FE08E3-64AA-49A2-83C7-FBB174F33EA0}" type="pres">
      <dgm:prSet presAssocID="{2C5E7122-FA5B-48F2-B46E-884B4669655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7973B4E-5CB5-466D-92DF-3DAF344D5156}" type="pres">
      <dgm:prSet presAssocID="{2C5E7122-FA5B-48F2-B46E-884B4669655E}" presName="negativeSpace" presStyleCnt="0"/>
      <dgm:spPr/>
    </dgm:pt>
    <dgm:pt modelId="{7F9E8537-04B8-454C-80FB-ABECA179FB60}" type="pres">
      <dgm:prSet presAssocID="{2C5E7122-FA5B-48F2-B46E-884B4669655E}" presName="childText" presStyleLbl="conFgAcc1" presStyleIdx="0" presStyleCnt="3">
        <dgm:presLayoutVars>
          <dgm:bulletEnabled val="1"/>
        </dgm:presLayoutVars>
      </dgm:prSet>
      <dgm:spPr/>
    </dgm:pt>
    <dgm:pt modelId="{50B4E615-3929-4CE6-97F2-6BDAE5471821}" type="pres">
      <dgm:prSet presAssocID="{666AE70E-EFE8-4E6F-B56C-BCF6A39FDD67}" presName="spaceBetweenRectangles" presStyleCnt="0"/>
      <dgm:spPr/>
    </dgm:pt>
    <dgm:pt modelId="{DEAECC2A-88BA-4987-8ABC-E2CD670E4068}" type="pres">
      <dgm:prSet presAssocID="{65C462BA-0132-4C6B-88D3-44238A3194E2}" presName="parentLin" presStyleCnt="0"/>
      <dgm:spPr/>
    </dgm:pt>
    <dgm:pt modelId="{EAE0CA88-E05B-4665-B63B-9E16C87E84FD}" type="pres">
      <dgm:prSet presAssocID="{65C462BA-0132-4C6B-88D3-44238A3194E2}" presName="parentLeftMargin" presStyleLbl="node1" presStyleIdx="0" presStyleCnt="3"/>
      <dgm:spPr/>
    </dgm:pt>
    <dgm:pt modelId="{A187BE60-EF4A-485C-B185-25031E718046}" type="pres">
      <dgm:prSet presAssocID="{65C462BA-0132-4C6B-88D3-44238A3194E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C01EB9-72C7-40BA-8A28-1E249B72E4BE}" type="pres">
      <dgm:prSet presAssocID="{65C462BA-0132-4C6B-88D3-44238A3194E2}" presName="negativeSpace" presStyleCnt="0"/>
      <dgm:spPr/>
    </dgm:pt>
    <dgm:pt modelId="{B04B6DD3-520A-4152-A5A7-EBF27851ECDC}" type="pres">
      <dgm:prSet presAssocID="{65C462BA-0132-4C6B-88D3-44238A3194E2}" presName="childText" presStyleLbl="conFgAcc1" presStyleIdx="1" presStyleCnt="3">
        <dgm:presLayoutVars>
          <dgm:bulletEnabled val="1"/>
        </dgm:presLayoutVars>
      </dgm:prSet>
      <dgm:spPr/>
    </dgm:pt>
    <dgm:pt modelId="{B5F28B71-CD47-4D01-BD18-F2EC9C38FD68}" type="pres">
      <dgm:prSet presAssocID="{CC017A5D-206B-4589-836B-FB0EEE5D4C60}" presName="spaceBetweenRectangles" presStyleCnt="0"/>
      <dgm:spPr/>
    </dgm:pt>
    <dgm:pt modelId="{070D24DE-FE43-485C-86F3-35AF380F3E6C}" type="pres">
      <dgm:prSet presAssocID="{24552D79-2ABA-457E-90C5-0F7003704D90}" presName="parentLin" presStyleCnt="0"/>
      <dgm:spPr/>
    </dgm:pt>
    <dgm:pt modelId="{38BFB3EF-6F8D-4324-8BB8-67AEF92DB645}" type="pres">
      <dgm:prSet presAssocID="{24552D79-2ABA-457E-90C5-0F7003704D90}" presName="parentLeftMargin" presStyleLbl="node1" presStyleIdx="1" presStyleCnt="3"/>
      <dgm:spPr/>
    </dgm:pt>
    <dgm:pt modelId="{D8A4DF57-1491-4417-B14B-BA4610A18D29}" type="pres">
      <dgm:prSet presAssocID="{24552D79-2ABA-457E-90C5-0F7003704D9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6044E2-8216-4250-AA2F-CCB2A2B2BF70}" type="pres">
      <dgm:prSet presAssocID="{24552D79-2ABA-457E-90C5-0F7003704D90}" presName="negativeSpace" presStyleCnt="0"/>
      <dgm:spPr/>
    </dgm:pt>
    <dgm:pt modelId="{C678EEC2-29BA-4327-B462-501C213C6453}" type="pres">
      <dgm:prSet presAssocID="{24552D79-2ABA-457E-90C5-0F7003704D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9EE79E5-073C-4EF7-A353-0F9EA3870536}" type="presOf" srcId="{2C5E7122-FA5B-48F2-B46E-884B4669655E}" destId="{E7FE08E3-64AA-49A2-83C7-FBB174F33EA0}" srcOrd="1" destOrd="0" presId="urn:microsoft.com/office/officeart/2005/8/layout/list1"/>
    <dgm:cxn modelId="{31A3B7A0-CF79-499B-8C89-B9B1F075E336}" srcId="{537BDD14-AEC6-4A3E-8892-044C8D442388}" destId="{65C462BA-0132-4C6B-88D3-44238A3194E2}" srcOrd="1" destOrd="0" parTransId="{A95D664D-EE20-4065-84D4-14C286E45B8D}" sibTransId="{CC017A5D-206B-4589-836B-FB0EEE5D4C60}"/>
    <dgm:cxn modelId="{98C7B9C8-B403-421B-A799-FF12FE5CEF8A}" srcId="{537BDD14-AEC6-4A3E-8892-044C8D442388}" destId="{2C5E7122-FA5B-48F2-B46E-884B4669655E}" srcOrd="0" destOrd="0" parTransId="{36841429-4603-40BC-9DD2-A58E728BF162}" sibTransId="{666AE70E-EFE8-4E6F-B56C-BCF6A39FDD67}"/>
    <dgm:cxn modelId="{7E5F483A-5DD6-41A7-ABA8-ED75F0728329}" type="presOf" srcId="{24552D79-2ABA-457E-90C5-0F7003704D90}" destId="{38BFB3EF-6F8D-4324-8BB8-67AEF92DB645}" srcOrd="0" destOrd="0" presId="urn:microsoft.com/office/officeart/2005/8/layout/list1"/>
    <dgm:cxn modelId="{5A43CE48-F5A3-463B-8861-288C2F3DD67A}" type="presOf" srcId="{2C5E7122-FA5B-48F2-B46E-884B4669655E}" destId="{1F10D5FD-7957-4C0A-8E73-7FE957474171}" srcOrd="0" destOrd="0" presId="urn:microsoft.com/office/officeart/2005/8/layout/list1"/>
    <dgm:cxn modelId="{F9FB3482-A539-43C8-9513-FC99EB05EA22}" type="presOf" srcId="{65C462BA-0132-4C6B-88D3-44238A3194E2}" destId="{A187BE60-EF4A-485C-B185-25031E718046}" srcOrd="1" destOrd="0" presId="urn:microsoft.com/office/officeart/2005/8/layout/list1"/>
    <dgm:cxn modelId="{35FFEAA3-DBFE-4521-BDCA-82F9C7B666E0}" type="presOf" srcId="{65C462BA-0132-4C6B-88D3-44238A3194E2}" destId="{EAE0CA88-E05B-4665-B63B-9E16C87E84FD}" srcOrd="0" destOrd="0" presId="urn:microsoft.com/office/officeart/2005/8/layout/list1"/>
    <dgm:cxn modelId="{4435C5F5-66A2-4B3E-B090-E73BDF3C9C58}" srcId="{537BDD14-AEC6-4A3E-8892-044C8D442388}" destId="{24552D79-2ABA-457E-90C5-0F7003704D90}" srcOrd="2" destOrd="0" parTransId="{11A564D9-4812-4993-AA30-E794925010C8}" sibTransId="{3B6F45F3-6782-4DE4-90A4-02945286755B}"/>
    <dgm:cxn modelId="{7D0CE820-4F18-4BE1-94EF-15049241395D}" type="presOf" srcId="{537BDD14-AEC6-4A3E-8892-044C8D442388}" destId="{6F14E59B-841B-4B25-9BF7-A4258BFBC5EA}" srcOrd="0" destOrd="0" presId="urn:microsoft.com/office/officeart/2005/8/layout/list1"/>
    <dgm:cxn modelId="{0616FFD0-4BBF-4D64-9DC4-3C0376B97780}" type="presOf" srcId="{24552D79-2ABA-457E-90C5-0F7003704D90}" destId="{D8A4DF57-1491-4417-B14B-BA4610A18D29}" srcOrd="1" destOrd="0" presId="urn:microsoft.com/office/officeart/2005/8/layout/list1"/>
    <dgm:cxn modelId="{EEE1E8CC-1C77-43E1-B4FA-1BAFBA309F1E}" type="presParOf" srcId="{6F14E59B-841B-4B25-9BF7-A4258BFBC5EA}" destId="{88153965-5862-42D5-8181-DFA841482CA6}" srcOrd="0" destOrd="0" presId="urn:microsoft.com/office/officeart/2005/8/layout/list1"/>
    <dgm:cxn modelId="{DFE90A16-F0C9-4D94-A74C-4CD0BB156BEE}" type="presParOf" srcId="{88153965-5862-42D5-8181-DFA841482CA6}" destId="{1F10D5FD-7957-4C0A-8E73-7FE957474171}" srcOrd="0" destOrd="0" presId="urn:microsoft.com/office/officeart/2005/8/layout/list1"/>
    <dgm:cxn modelId="{3538022D-277C-4826-9A00-7D9897291B7C}" type="presParOf" srcId="{88153965-5862-42D5-8181-DFA841482CA6}" destId="{E7FE08E3-64AA-49A2-83C7-FBB174F33EA0}" srcOrd="1" destOrd="0" presId="urn:microsoft.com/office/officeart/2005/8/layout/list1"/>
    <dgm:cxn modelId="{1883A354-5B60-478E-9B66-BBA43E42C887}" type="presParOf" srcId="{6F14E59B-841B-4B25-9BF7-A4258BFBC5EA}" destId="{B7973B4E-5CB5-466D-92DF-3DAF344D5156}" srcOrd="1" destOrd="0" presId="urn:microsoft.com/office/officeart/2005/8/layout/list1"/>
    <dgm:cxn modelId="{CE53C2A0-80E4-4FC2-9B5B-EC4629E17D6B}" type="presParOf" srcId="{6F14E59B-841B-4B25-9BF7-A4258BFBC5EA}" destId="{7F9E8537-04B8-454C-80FB-ABECA179FB60}" srcOrd="2" destOrd="0" presId="urn:microsoft.com/office/officeart/2005/8/layout/list1"/>
    <dgm:cxn modelId="{0ABE2049-9C43-4081-A0B7-D9B78000EE0F}" type="presParOf" srcId="{6F14E59B-841B-4B25-9BF7-A4258BFBC5EA}" destId="{50B4E615-3929-4CE6-97F2-6BDAE5471821}" srcOrd="3" destOrd="0" presId="urn:microsoft.com/office/officeart/2005/8/layout/list1"/>
    <dgm:cxn modelId="{72DE9369-FDFF-46A7-8982-F800A59AF6D9}" type="presParOf" srcId="{6F14E59B-841B-4B25-9BF7-A4258BFBC5EA}" destId="{DEAECC2A-88BA-4987-8ABC-E2CD670E4068}" srcOrd="4" destOrd="0" presId="urn:microsoft.com/office/officeart/2005/8/layout/list1"/>
    <dgm:cxn modelId="{18F420B8-BF10-4087-AA86-63DF43043095}" type="presParOf" srcId="{DEAECC2A-88BA-4987-8ABC-E2CD670E4068}" destId="{EAE0CA88-E05B-4665-B63B-9E16C87E84FD}" srcOrd="0" destOrd="0" presId="urn:microsoft.com/office/officeart/2005/8/layout/list1"/>
    <dgm:cxn modelId="{883A86F3-BA7B-4BB1-B2C7-615EC4993DA1}" type="presParOf" srcId="{DEAECC2A-88BA-4987-8ABC-E2CD670E4068}" destId="{A187BE60-EF4A-485C-B185-25031E718046}" srcOrd="1" destOrd="0" presId="urn:microsoft.com/office/officeart/2005/8/layout/list1"/>
    <dgm:cxn modelId="{A47554A0-893F-4910-AF51-0B9B1F3B35B4}" type="presParOf" srcId="{6F14E59B-841B-4B25-9BF7-A4258BFBC5EA}" destId="{7BC01EB9-72C7-40BA-8A28-1E249B72E4BE}" srcOrd="5" destOrd="0" presId="urn:microsoft.com/office/officeart/2005/8/layout/list1"/>
    <dgm:cxn modelId="{82D6EFD6-F97E-4F47-9C5E-E7897DAC0305}" type="presParOf" srcId="{6F14E59B-841B-4B25-9BF7-A4258BFBC5EA}" destId="{B04B6DD3-520A-4152-A5A7-EBF27851ECDC}" srcOrd="6" destOrd="0" presId="urn:microsoft.com/office/officeart/2005/8/layout/list1"/>
    <dgm:cxn modelId="{3179E9A7-E352-40E3-82C6-E60AC1E921EE}" type="presParOf" srcId="{6F14E59B-841B-4B25-9BF7-A4258BFBC5EA}" destId="{B5F28B71-CD47-4D01-BD18-F2EC9C38FD68}" srcOrd="7" destOrd="0" presId="urn:microsoft.com/office/officeart/2005/8/layout/list1"/>
    <dgm:cxn modelId="{DD3FCA76-18B1-4ADC-BB99-8156C03B5182}" type="presParOf" srcId="{6F14E59B-841B-4B25-9BF7-A4258BFBC5EA}" destId="{070D24DE-FE43-485C-86F3-35AF380F3E6C}" srcOrd="8" destOrd="0" presId="urn:microsoft.com/office/officeart/2005/8/layout/list1"/>
    <dgm:cxn modelId="{0170B180-667E-4272-9449-950DB043CD50}" type="presParOf" srcId="{070D24DE-FE43-485C-86F3-35AF380F3E6C}" destId="{38BFB3EF-6F8D-4324-8BB8-67AEF92DB645}" srcOrd="0" destOrd="0" presId="urn:microsoft.com/office/officeart/2005/8/layout/list1"/>
    <dgm:cxn modelId="{721757C5-DE82-4FD9-9A37-7A311A0D3018}" type="presParOf" srcId="{070D24DE-FE43-485C-86F3-35AF380F3E6C}" destId="{D8A4DF57-1491-4417-B14B-BA4610A18D29}" srcOrd="1" destOrd="0" presId="urn:microsoft.com/office/officeart/2005/8/layout/list1"/>
    <dgm:cxn modelId="{CC800FD8-6F47-4800-B13E-0A3D9EEC8A76}" type="presParOf" srcId="{6F14E59B-841B-4B25-9BF7-A4258BFBC5EA}" destId="{7D6044E2-8216-4250-AA2F-CCB2A2B2BF70}" srcOrd="9" destOrd="0" presId="urn:microsoft.com/office/officeart/2005/8/layout/list1"/>
    <dgm:cxn modelId="{EB3E0FD3-DEB2-4E34-93BE-92A6435A827B}" type="presParOf" srcId="{6F14E59B-841B-4B25-9BF7-A4258BFBC5EA}" destId="{C678EEC2-29BA-4327-B462-501C213C645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A7FB6-387C-481D-9772-4FA1E30B75E8}">
      <dsp:nvSpPr>
        <dsp:cNvPr id="0" name=""/>
        <dsp:cNvSpPr/>
      </dsp:nvSpPr>
      <dsp:spPr>
        <a:xfrm>
          <a:off x="815" y="1378342"/>
          <a:ext cx="1866546" cy="1627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Century Schoolbook" panose="02040604050505020304" pitchFamily="18" charset="0"/>
            </a:rPr>
            <a:t>Lingkungan</a:t>
          </a:r>
          <a:r>
            <a:rPr lang="en-US" sz="2400" kern="1200" dirty="0" smtClean="0">
              <a:latin typeface="Century Schoolbook" panose="02040604050505020304" pitchFamily="18" charset="0"/>
            </a:rPr>
            <a:t> Global</a:t>
          </a:r>
          <a:endParaRPr lang="en-US" sz="2400" kern="1200" dirty="0">
            <a:latin typeface="Century Schoolbook" panose="02040604050505020304" pitchFamily="18" charset="0"/>
          </a:endParaRPr>
        </a:p>
      </dsp:txBody>
      <dsp:txXfrm>
        <a:off x="48474" y="1426001"/>
        <a:ext cx="1771228" cy="1531869"/>
      </dsp:txXfrm>
    </dsp:sp>
    <dsp:sp modelId="{C8891CA6-54AE-4711-BF90-F9DB97779C60}">
      <dsp:nvSpPr>
        <dsp:cNvPr id="0" name=""/>
        <dsp:cNvSpPr/>
      </dsp:nvSpPr>
      <dsp:spPr>
        <a:xfrm rot="18832540">
          <a:off x="1579153" y="1487975"/>
          <a:ext cx="1878167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1878167" y="2702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>
            <a:latin typeface="Century Schoolbook" panose="02040604050505020304" pitchFamily="18" charset="0"/>
          </a:endParaRPr>
        </a:p>
      </dsp:txBody>
      <dsp:txXfrm>
        <a:off x="2471283" y="1468048"/>
        <a:ext cx="93908" cy="93908"/>
      </dsp:txXfrm>
    </dsp:sp>
    <dsp:sp modelId="{D5436E2F-7DCC-4ED6-B389-E050279293CF}">
      <dsp:nvSpPr>
        <dsp:cNvPr id="0" name=""/>
        <dsp:cNvSpPr/>
      </dsp:nvSpPr>
      <dsp:spPr>
        <a:xfrm>
          <a:off x="3169112" y="394032"/>
          <a:ext cx="2426755" cy="8880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 Schoolbook" panose="02040604050505020304" pitchFamily="18" charset="0"/>
            </a:rPr>
            <a:t>Ling. </a:t>
          </a:r>
          <a:r>
            <a:rPr lang="en-US" sz="2400" kern="1200" dirty="0" err="1" smtClean="0">
              <a:latin typeface="Century Schoolbook" panose="02040604050505020304" pitchFamily="18" charset="0"/>
            </a:rPr>
            <a:t>Kerja</a:t>
          </a:r>
          <a:r>
            <a:rPr lang="en-US" sz="2400" kern="1200" dirty="0" smtClean="0">
              <a:latin typeface="Century Schoolbook" panose="02040604050505020304" pitchFamily="18" charset="0"/>
            </a:rPr>
            <a:t> </a:t>
          </a:r>
          <a:r>
            <a:rPr lang="en-US" sz="2400" kern="1200" dirty="0" err="1" smtClean="0">
              <a:latin typeface="Century Schoolbook" panose="02040604050505020304" pitchFamily="18" charset="0"/>
            </a:rPr>
            <a:t>Fisik</a:t>
          </a:r>
          <a:endParaRPr lang="en-US" sz="2400" kern="1200" dirty="0">
            <a:latin typeface="Century Schoolbook" panose="02040604050505020304" pitchFamily="18" charset="0"/>
          </a:endParaRPr>
        </a:p>
      </dsp:txBody>
      <dsp:txXfrm>
        <a:off x="3195123" y="420043"/>
        <a:ext cx="2374733" cy="836048"/>
      </dsp:txXfrm>
    </dsp:sp>
    <dsp:sp modelId="{3C2D4B34-EFB3-428A-8DE7-2DAA71B535EC}">
      <dsp:nvSpPr>
        <dsp:cNvPr id="0" name=""/>
        <dsp:cNvSpPr/>
      </dsp:nvSpPr>
      <dsp:spPr>
        <a:xfrm>
          <a:off x="5595867" y="811041"/>
          <a:ext cx="1301750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1301750" y="2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Century Schoolbook" panose="02040604050505020304" pitchFamily="18" charset="0"/>
          </a:endParaRPr>
        </a:p>
      </dsp:txBody>
      <dsp:txXfrm>
        <a:off x="6214198" y="805524"/>
        <a:ext cx="65087" cy="65087"/>
      </dsp:txXfrm>
    </dsp:sp>
    <dsp:sp modelId="{521FD970-67AF-477D-8382-2793AEE12E1A}">
      <dsp:nvSpPr>
        <dsp:cNvPr id="0" name=""/>
        <dsp:cNvSpPr/>
      </dsp:nvSpPr>
      <dsp:spPr>
        <a:xfrm>
          <a:off x="6897617" y="24473"/>
          <a:ext cx="4368705" cy="1627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Pencahayaan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sirkulasi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udara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warna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dinding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kebersihan</a:t>
          </a:r>
          <a:r>
            <a:rPr lang="en-US" sz="18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, </a:t>
          </a:r>
          <a:r>
            <a:rPr lang="en-US" sz="18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keamanan</a:t>
          </a:r>
          <a:endParaRPr lang="en-US" sz="18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6945276" y="72132"/>
        <a:ext cx="4273387" cy="1531869"/>
      </dsp:txXfrm>
    </dsp:sp>
    <dsp:sp modelId="{221FA058-D127-4B7D-B37A-E38BDE269008}">
      <dsp:nvSpPr>
        <dsp:cNvPr id="0" name=""/>
        <dsp:cNvSpPr/>
      </dsp:nvSpPr>
      <dsp:spPr>
        <a:xfrm rot="2888596">
          <a:off x="1542808" y="2891425"/>
          <a:ext cx="1950858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1950858" y="2702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latin typeface="Century Schoolbook" panose="02040604050505020304" pitchFamily="18" charset="0"/>
          </a:endParaRPr>
        </a:p>
      </dsp:txBody>
      <dsp:txXfrm>
        <a:off x="2469466" y="2869680"/>
        <a:ext cx="97542" cy="97542"/>
      </dsp:txXfrm>
    </dsp:sp>
    <dsp:sp modelId="{7D21A5ED-C40E-488D-ADA1-2E4A4EC91529}">
      <dsp:nvSpPr>
        <dsp:cNvPr id="0" name=""/>
        <dsp:cNvSpPr/>
      </dsp:nvSpPr>
      <dsp:spPr>
        <a:xfrm>
          <a:off x="3169112" y="3300092"/>
          <a:ext cx="3254375" cy="6897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 Schoolbook" panose="02040604050505020304" pitchFamily="18" charset="0"/>
            </a:rPr>
            <a:t>Ling. </a:t>
          </a:r>
          <a:r>
            <a:rPr lang="en-US" sz="2400" kern="1200" dirty="0" err="1" smtClean="0">
              <a:latin typeface="Century Schoolbook" panose="02040604050505020304" pitchFamily="18" charset="0"/>
            </a:rPr>
            <a:t>Kerja</a:t>
          </a:r>
          <a:r>
            <a:rPr lang="en-US" sz="2400" kern="1200" dirty="0" smtClean="0">
              <a:latin typeface="Century Schoolbook" panose="02040604050505020304" pitchFamily="18" charset="0"/>
            </a:rPr>
            <a:t> Non-</a:t>
          </a:r>
          <a:r>
            <a:rPr lang="en-US" sz="2400" kern="1200" dirty="0" err="1" smtClean="0">
              <a:latin typeface="Century Schoolbook" panose="02040604050505020304" pitchFamily="18" charset="0"/>
            </a:rPr>
            <a:t>Fisik</a:t>
          </a:r>
          <a:endParaRPr lang="en-US" sz="2400" kern="1200" dirty="0">
            <a:latin typeface="Century Schoolbook" panose="02040604050505020304" pitchFamily="18" charset="0"/>
          </a:endParaRPr>
        </a:p>
      </dsp:txBody>
      <dsp:txXfrm>
        <a:off x="3189314" y="3320294"/>
        <a:ext cx="3213971" cy="649344"/>
      </dsp:txXfrm>
    </dsp:sp>
    <dsp:sp modelId="{70A6DC78-E856-4E53-B40C-6AEE65F89FBB}">
      <dsp:nvSpPr>
        <dsp:cNvPr id="0" name=""/>
        <dsp:cNvSpPr/>
      </dsp:nvSpPr>
      <dsp:spPr>
        <a:xfrm rot="19457599">
          <a:off x="6272807" y="3150123"/>
          <a:ext cx="1603110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1603110" y="2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Century Schoolbook" panose="02040604050505020304" pitchFamily="18" charset="0"/>
          </a:endParaRPr>
        </a:p>
      </dsp:txBody>
      <dsp:txXfrm>
        <a:off x="7034285" y="3137072"/>
        <a:ext cx="80155" cy="80155"/>
      </dsp:txXfrm>
    </dsp:sp>
    <dsp:sp modelId="{D1C210C5-16D6-44CE-8F2C-015E579C6911}">
      <dsp:nvSpPr>
        <dsp:cNvPr id="0" name=""/>
        <dsp:cNvSpPr/>
      </dsp:nvSpPr>
      <dsp:spPr>
        <a:xfrm>
          <a:off x="7725237" y="1895739"/>
          <a:ext cx="1731685" cy="1627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Hubungan</a:t>
          </a:r>
          <a:r>
            <a:rPr lang="en-US" sz="20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Horizontal</a:t>
          </a:r>
          <a:endParaRPr lang="en-US" sz="20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7772896" y="1943398"/>
        <a:ext cx="1636367" cy="1531869"/>
      </dsp:txXfrm>
    </dsp:sp>
    <dsp:sp modelId="{C69DAC90-54BD-4E26-AD77-9697C58448A4}">
      <dsp:nvSpPr>
        <dsp:cNvPr id="0" name=""/>
        <dsp:cNvSpPr/>
      </dsp:nvSpPr>
      <dsp:spPr>
        <a:xfrm rot="2142401">
          <a:off x="6272807" y="4085756"/>
          <a:ext cx="1603110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1603110" y="2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Century Schoolbook" panose="02040604050505020304" pitchFamily="18" charset="0"/>
          </a:endParaRPr>
        </a:p>
      </dsp:txBody>
      <dsp:txXfrm>
        <a:off x="7034285" y="4072705"/>
        <a:ext cx="80155" cy="80155"/>
      </dsp:txXfrm>
    </dsp:sp>
    <dsp:sp modelId="{4DDC8420-2313-47EA-A689-D7045400F2BE}">
      <dsp:nvSpPr>
        <dsp:cNvPr id="0" name=""/>
        <dsp:cNvSpPr/>
      </dsp:nvSpPr>
      <dsp:spPr>
        <a:xfrm>
          <a:off x="7725237" y="3767005"/>
          <a:ext cx="1748315" cy="1627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Hubungan</a:t>
          </a:r>
          <a:r>
            <a:rPr lang="en-US" sz="20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Vertikal</a:t>
          </a:r>
          <a:endParaRPr lang="en-US" sz="20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7772896" y="3814664"/>
        <a:ext cx="1652997" cy="15318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DFC9D0-16F8-4DD2-843F-7A2F3AD7A30B}">
      <dsp:nvSpPr>
        <dsp:cNvPr id="0" name=""/>
        <dsp:cNvSpPr/>
      </dsp:nvSpPr>
      <dsp:spPr>
        <a:xfrm>
          <a:off x="0" y="1083733"/>
          <a:ext cx="8128000" cy="3251199"/>
        </a:xfrm>
        <a:prstGeom prst="leftRightRibb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0C361-2DD1-4CEE-AAEC-433995872351}">
      <dsp:nvSpPr>
        <dsp:cNvPr id="0" name=""/>
        <dsp:cNvSpPr/>
      </dsp:nvSpPr>
      <dsp:spPr>
        <a:xfrm>
          <a:off x="975360" y="1652693"/>
          <a:ext cx="2682239" cy="15930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6464" rIns="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>
              <a:latin typeface="Arial Black" panose="020B0A04020102020204" pitchFamily="34" charset="0"/>
            </a:rPr>
            <a:t>MSDM</a:t>
          </a:r>
          <a:endParaRPr lang="en-US" sz="4400" kern="1200" dirty="0">
            <a:latin typeface="Arial Black" panose="020B0A04020102020204" pitchFamily="34" charset="0"/>
          </a:endParaRPr>
        </a:p>
      </dsp:txBody>
      <dsp:txXfrm>
        <a:off x="975360" y="1652693"/>
        <a:ext cx="2682239" cy="1593088"/>
      </dsp:txXfrm>
    </dsp:sp>
    <dsp:sp modelId="{7CB5907E-0E3F-4E7A-A2B0-2CBAAB12639A}">
      <dsp:nvSpPr>
        <dsp:cNvPr id="0" name=""/>
        <dsp:cNvSpPr/>
      </dsp:nvSpPr>
      <dsp:spPr>
        <a:xfrm>
          <a:off x="4064000" y="2172885"/>
          <a:ext cx="3169920" cy="15930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6464" rIns="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>
              <a:latin typeface="Arial Black" panose="020B0A04020102020204" pitchFamily="34" charset="0"/>
            </a:rPr>
            <a:t>MSDMI</a:t>
          </a:r>
          <a:endParaRPr lang="en-US" sz="4400" kern="1200" dirty="0">
            <a:latin typeface="Arial Black" panose="020B0A04020102020204" pitchFamily="34" charset="0"/>
          </a:endParaRPr>
        </a:p>
      </dsp:txBody>
      <dsp:txXfrm>
        <a:off x="4064000" y="2172885"/>
        <a:ext cx="3169920" cy="1593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541C1-7C38-42D1-B16E-F67427F82F39}">
      <dsp:nvSpPr>
        <dsp:cNvPr id="0" name=""/>
        <dsp:cNvSpPr/>
      </dsp:nvSpPr>
      <dsp:spPr>
        <a:xfrm>
          <a:off x="3210" y="522793"/>
          <a:ext cx="3911227" cy="156449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Century Schoolbook" panose="02040604050505020304" pitchFamily="18" charset="0"/>
            </a:rPr>
            <a:t>Fungsi</a:t>
          </a:r>
          <a:r>
            <a:rPr lang="en-US" sz="2400" kern="1200" dirty="0" smtClean="0">
              <a:latin typeface="Century Schoolbook" panose="02040604050505020304" pitchFamily="18" charset="0"/>
            </a:rPr>
            <a:t> </a:t>
          </a:r>
          <a:r>
            <a:rPr lang="en-US" sz="2400" kern="1200" dirty="0" err="1" smtClean="0">
              <a:latin typeface="Century Schoolbook" panose="02040604050505020304" pitchFamily="18" charset="0"/>
            </a:rPr>
            <a:t>Pengembangan</a:t>
          </a:r>
          <a:endParaRPr lang="en-US" sz="2400" kern="1200" dirty="0">
            <a:latin typeface="Century Schoolbook" panose="02040604050505020304" pitchFamily="18" charset="0"/>
          </a:endParaRPr>
        </a:p>
      </dsp:txBody>
      <dsp:txXfrm>
        <a:off x="785456" y="522793"/>
        <a:ext cx="2346736" cy="1564491"/>
      </dsp:txXfrm>
    </dsp:sp>
    <dsp:sp modelId="{EF0D2DB5-9B28-4CCB-AC93-E7CDBA8C7D3F}">
      <dsp:nvSpPr>
        <dsp:cNvPr id="0" name=""/>
        <dsp:cNvSpPr/>
      </dsp:nvSpPr>
      <dsp:spPr>
        <a:xfrm>
          <a:off x="3523315" y="522793"/>
          <a:ext cx="3911227" cy="156449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Fungsi</a:t>
          </a:r>
          <a:endParaRPr lang="en-US" sz="2400" kern="1200" dirty="0" smtClean="0">
            <a:solidFill>
              <a:schemeClr val="tx1"/>
            </a:solidFill>
            <a:latin typeface="Century Schoolbook" panose="02040604050505020304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Pemeliharaan</a:t>
          </a:r>
          <a:endParaRPr lang="en-US" sz="24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4305561" y="522793"/>
        <a:ext cx="2346736" cy="1564491"/>
      </dsp:txXfrm>
    </dsp:sp>
    <dsp:sp modelId="{98F9819B-5B48-44BD-AF19-85E3FFC003ED}">
      <dsp:nvSpPr>
        <dsp:cNvPr id="0" name=""/>
        <dsp:cNvSpPr/>
      </dsp:nvSpPr>
      <dsp:spPr>
        <a:xfrm>
          <a:off x="7043420" y="522793"/>
          <a:ext cx="3911227" cy="156449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Century Schoolbook" panose="02040604050505020304" pitchFamily="18" charset="0"/>
            </a:rPr>
            <a:t>Fungsi</a:t>
          </a:r>
          <a:endParaRPr lang="en-US" sz="2400" kern="1200" dirty="0" smtClean="0">
            <a:latin typeface="Century Schoolbook" panose="02040604050505020304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Century Schoolbook" panose="02040604050505020304" pitchFamily="18" charset="0"/>
            </a:rPr>
            <a:t>Motivasi</a:t>
          </a:r>
          <a:endParaRPr lang="en-US" sz="2400" kern="1200" dirty="0">
            <a:latin typeface="Century Schoolbook" panose="02040604050505020304" pitchFamily="18" charset="0"/>
          </a:endParaRPr>
        </a:p>
      </dsp:txBody>
      <dsp:txXfrm>
        <a:off x="7825666" y="522793"/>
        <a:ext cx="2346736" cy="15644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8397A-197B-4BA2-AB5B-455FC362439B}">
      <dsp:nvSpPr>
        <dsp:cNvPr id="0" name=""/>
        <dsp:cNvSpPr/>
      </dsp:nvSpPr>
      <dsp:spPr>
        <a:xfrm>
          <a:off x="3138277" y="364903"/>
          <a:ext cx="4715673" cy="4715673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5623549" y="1364176"/>
        <a:ext cx="1684169" cy="1403474"/>
      </dsp:txXfrm>
    </dsp:sp>
    <dsp:sp modelId="{616C3A98-EC72-4648-B440-5FC3E3E5C8F4}">
      <dsp:nvSpPr>
        <dsp:cNvPr id="0" name=""/>
        <dsp:cNvSpPr/>
      </dsp:nvSpPr>
      <dsp:spPr>
        <a:xfrm>
          <a:off x="3041157" y="533320"/>
          <a:ext cx="4715673" cy="4715673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4163936" y="3592894"/>
        <a:ext cx="2526253" cy="1235057"/>
      </dsp:txXfrm>
    </dsp:sp>
    <dsp:sp modelId="{19C9946E-E945-4CF3-BBFA-F16C2132AFAD}">
      <dsp:nvSpPr>
        <dsp:cNvPr id="0" name=""/>
        <dsp:cNvSpPr/>
      </dsp:nvSpPr>
      <dsp:spPr>
        <a:xfrm>
          <a:off x="2944036" y="364903"/>
          <a:ext cx="4715673" cy="4715673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490269" y="1364176"/>
        <a:ext cx="1684169" cy="1403474"/>
      </dsp:txXfrm>
    </dsp:sp>
    <dsp:sp modelId="{52CAA1B9-BCD4-465E-8E34-6004D3854EA1}">
      <dsp:nvSpPr>
        <dsp:cNvPr id="0" name=""/>
        <dsp:cNvSpPr/>
      </dsp:nvSpPr>
      <dsp:spPr>
        <a:xfrm>
          <a:off x="2846744" y="72980"/>
          <a:ext cx="5299518" cy="529951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DE75D-B91C-4142-A8AA-478F9E6A65D3}">
      <dsp:nvSpPr>
        <dsp:cNvPr id="0" name=""/>
        <dsp:cNvSpPr/>
      </dsp:nvSpPr>
      <dsp:spPr>
        <a:xfrm>
          <a:off x="2749234" y="241099"/>
          <a:ext cx="5299518" cy="529951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3548E-6231-4AD5-B5F4-EE80080753CF}">
      <dsp:nvSpPr>
        <dsp:cNvPr id="0" name=""/>
        <dsp:cNvSpPr/>
      </dsp:nvSpPr>
      <dsp:spPr>
        <a:xfrm>
          <a:off x="2651724" y="72980"/>
          <a:ext cx="5299518" cy="529951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E8537-04B8-454C-80FB-ABECA179FB60}">
      <dsp:nvSpPr>
        <dsp:cNvPr id="0" name=""/>
        <dsp:cNvSpPr/>
      </dsp:nvSpPr>
      <dsp:spPr>
        <a:xfrm>
          <a:off x="0" y="606036"/>
          <a:ext cx="1136852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E08E3-64AA-49A2-83C7-FBB174F33EA0}">
      <dsp:nvSpPr>
        <dsp:cNvPr id="0" name=""/>
        <dsp:cNvSpPr/>
      </dsp:nvSpPr>
      <dsp:spPr>
        <a:xfrm>
          <a:off x="568426" y="59915"/>
          <a:ext cx="7957964" cy="1092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792" tIns="0" rIns="300792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Century Schoolbook" panose="02040604050505020304" pitchFamily="18" charset="0"/>
            </a:rPr>
            <a:t>1. </a:t>
          </a:r>
          <a:r>
            <a:rPr lang="en-US" sz="3700" kern="1200" dirty="0" err="1" smtClean="0">
              <a:latin typeface="Century Schoolbook" panose="02040604050505020304" pitchFamily="18" charset="0"/>
            </a:rPr>
            <a:t>Ekspatriat</a:t>
          </a:r>
          <a:endParaRPr lang="en-US" sz="3700" kern="1200" dirty="0">
            <a:latin typeface="Century Schoolbook" panose="02040604050505020304" pitchFamily="18" charset="0"/>
          </a:endParaRPr>
        </a:p>
      </dsp:txBody>
      <dsp:txXfrm>
        <a:off x="621745" y="113234"/>
        <a:ext cx="7851326" cy="985602"/>
      </dsp:txXfrm>
    </dsp:sp>
    <dsp:sp modelId="{B04B6DD3-520A-4152-A5A7-EBF27851ECDC}">
      <dsp:nvSpPr>
        <dsp:cNvPr id="0" name=""/>
        <dsp:cNvSpPr/>
      </dsp:nvSpPr>
      <dsp:spPr>
        <a:xfrm>
          <a:off x="0" y="2284356"/>
          <a:ext cx="1136852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87BE60-EF4A-485C-B185-25031E718046}">
      <dsp:nvSpPr>
        <dsp:cNvPr id="0" name=""/>
        <dsp:cNvSpPr/>
      </dsp:nvSpPr>
      <dsp:spPr>
        <a:xfrm>
          <a:off x="568426" y="1738236"/>
          <a:ext cx="7957964" cy="1092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792" tIns="0" rIns="300792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2. </a:t>
          </a:r>
          <a:r>
            <a:rPr lang="en-US" sz="37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Warga</a:t>
          </a:r>
          <a:r>
            <a:rPr lang="en-US" sz="37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</a:t>
          </a:r>
          <a:r>
            <a:rPr lang="en-US" sz="37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dari</a:t>
          </a:r>
          <a:r>
            <a:rPr lang="en-US" sz="3700" kern="1200" dirty="0" smtClean="0">
              <a:solidFill>
                <a:schemeClr val="tx1"/>
              </a:solidFill>
              <a:latin typeface="Century Schoolbook" panose="02040604050505020304" pitchFamily="18" charset="0"/>
            </a:rPr>
            <a:t> Tuan </a:t>
          </a:r>
          <a:r>
            <a:rPr lang="en-US" sz="3700" kern="1200" dirty="0" err="1" smtClean="0">
              <a:solidFill>
                <a:schemeClr val="tx1"/>
              </a:solidFill>
              <a:latin typeface="Century Schoolbook" panose="02040604050505020304" pitchFamily="18" charset="0"/>
            </a:rPr>
            <a:t>Rumah</a:t>
          </a:r>
          <a:endParaRPr lang="en-US" sz="3700" kern="1200" dirty="0">
            <a:solidFill>
              <a:schemeClr val="tx1"/>
            </a:solidFill>
            <a:latin typeface="Century Schoolbook" panose="02040604050505020304" pitchFamily="18" charset="0"/>
          </a:endParaRPr>
        </a:p>
      </dsp:txBody>
      <dsp:txXfrm>
        <a:off x="621745" y="1791555"/>
        <a:ext cx="7851326" cy="985602"/>
      </dsp:txXfrm>
    </dsp:sp>
    <dsp:sp modelId="{C678EEC2-29BA-4327-B462-501C213C6453}">
      <dsp:nvSpPr>
        <dsp:cNvPr id="0" name=""/>
        <dsp:cNvSpPr/>
      </dsp:nvSpPr>
      <dsp:spPr>
        <a:xfrm>
          <a:off x="0" y="3962676"/>
          <a:ext cx="1136852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4DF57-1491-4417-B14B-BA4610A18D29}">
      <dsp:nvSpPr>
        <dsp:cNvPr id="0" name=""/>
        <dsp:cNvSpPr/>
      </dsp:nvSpPr>
      <dsp:spPr>
        <a:xfrm>
          <a:off x="568426" y="3416556"/>
          <a:ext cx="7957964" cy="1092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792" tIns="0" rIns="300792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Century Schoolbook" panose="02040604050505020304" pitchFamily="18" charset="0"/>
            </a:rPr>
            <a:t>3. </a:t>
          </a:r>
          <a:r>
            <a:rPr lang="en-US" sz="3700" kern="1200" dirty="0" err="1" smtClean="0">
              <a:latin typeface="Century Schoolbook" panose="02040604050505020304" pitchFamily="18" charset="0"/>
            </a:rPr>
            <a:t>Warga</a:t>
          </a:r>
          <a:r>
            <a:rPr lang="en-US" sz="3700" kern="1200" dirty="0" smtClean="0">
              <a:latin typeface="Century Schoolbook" panose="02040604050505020304" pitchFamily="18" charset="0"/>
            </a:rPr>
            <a:t> </a:t>
          </a:r>
          <a:r>
            <a:rPr lang="en-US" sz="3700" kern="1200" dirty="0" err="1" smtClean="0">
              <a:latin typeface="Century Schoolbook" panose="02040604050505020304" pitchFamily="18" charset="0"/>
            </a:rPr>
            <a:t>dari</a:t>
          </a:r>
          <a:r>
            <a:rPr lang="en-US" sz="3700" kern="1200" dirty="0" smtClean="0">
              <a:latin typeface="Century Schoolbook" panose="02040604050505020304" pitchFamily="18" charset="0"/>
            </a:rPr>
            <a:t> Negara </a:t>
          </a:r>
          <a:r>
            <a:rPr lang="en-US" sz="3700" kern="1200" dirty="0" err="1" smtClean="0">
              <a:latin typeface="Century Schoolbook" panose="02040604050505020304" pitchFamily="18" charset="0"/>
            </a:rPr>
            <a:t>Ketiga</a:t>
          </a:r>
          <a:endParaRPr lang="en-US" sz="3700" kern="1200" dirty="0">
            <a:latin typeface="Century Schoolbook" panose="02040604050505020304" pitchFamily="18" charset="0"/>
          </a:endParaRPr>
        </a:p>
      </dsp:txBody>
      <dsp:txXfrm>
        <a:off x="621745" y="3469875"/>
        <a:ext cx="7851326" cy="985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BFC85-49E4-447A-A7E3-16153CB2FE2A}" type="datetimeFigureOut">
              <a:rPr lang="en-US" smtClean="0"/>
              <a:t>3/18/2024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072A3-100F-40A9-915F-8D2D9E6962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1B50E-4C60-4F9E-B773-52059170945B}" type="datetimeFigureOut">
              <a:rPr lang="en-US" noProof="0" smtClean="0"/>
              <a:t>3/18/2024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30CFA-805A-4FD3-B3A0-DAAA5993DA1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7483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=""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204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891791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=""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745963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5" name="Content Placeholder 3">
            <a:extLst>
              <a:ext uri="{FF2B5EF4-FFF2-40B4-BE49-F238E27FC236}">
                <a16:creationId xmlns=""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473770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 smtClean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=""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=""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4" name="Content Placeholder 3">
            <a:extLst>
              <a:ext uri="{FF2B5EF4-FFF2-40B4-BE49-F238E27FC236}">
                <a16:creationId xmlns=""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606950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006597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=""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08403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=""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elogram 28">
              <a:extLst>
                <a:ext uri="{FF2B5EF4-FFF2-40B4-BE49-F238E27FC236}">
                  <a16:creationId xmlns=""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=""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=""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=""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=""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=""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C0A2D954-332B-47D0-BE9F-0F2BDE7795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6131" y="1979613"/>
            <a:ext cx="9139738" cy="28987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534080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=""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4" name="Right Triangle 23">
            <a:extLst>
              <a:ext uri="{FF2B5EF4-FFF2-40B4-BE49-F238E27FC236}">
                <a16:creationId xmlns=""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3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=""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Triangle 34">
            <a:extLst>
              <a:ext uri="{FF2B5EF4-FFF2-40B4-BE49-F238E27FC236}">
                <a16:creationId xmlns=""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Content Placeholder 2" title="Bullet Points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2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19" name="Title 1" title="Title ">
            <a:extLst>
              <a:ext uri="{FF2B5EF4-FFF2-40B4-BE49-F238E27FC236}">
                <a16:creationId xmlns=""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24A5A7-66A2-7F43-9A7A-5E13F74F8C0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=""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8" name="Content Placeholder 3" title="Bullet Points">
            <a:extLst>
              <a:ext uri="{FF2B5EF4-FFF2-40B4-BE49-F238E27FC236}">
                <a16:creationId xmlns=""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 smtClean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 smtClean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 smtClean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 smtClean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9" name="Text Placeholder 4">
            <a:extLst>
              <a:ext uri="{FF2B5EF4-FFF2-40B4-BE49-F238E27FC236}">
                <a16:creationId xmlns=""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0" name="Content Placeholder 5" title="Bullet Points">
            <a:extLst>
              <a:ext uri="{FF2B5EF4-FFF2-40B4-BE49-F238E27FC236}">
                <a16:creationId xmlns=""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 smtClean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 smtClean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 smtClean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 smtClean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4" name="Text Placeholder 4" title="Subtitle">
            <a:extLst>
              <a:ext uri="{FF2B5EF4-FFF2-40B4-BE49-F238E27FC236}">
                <a16:creationId xmlns=""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Diagonal Stripe 28">
              <a:extLst>
                <a:ext uri="{FF2B5EF4-FFF2-40B4-BE49-F238E27FC236}">
                  <a16:creationId xmlns=""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lelogram 30">
              <a:extLst>
                <a:ext uri="{FF2B5EF4-FFF2-40B4-BE49-F238E27FC236}">
                  <a16:creationId xmlns=""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=""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34" name="Text Placeholder 4" title="Subtitle">
            <a:extLst>
              <a:ext uri="{FF2B5EF4-FFF2-40B4-BE49-F238E27FC236}">
                <a16:creationId xmlns=""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=""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Text here</a:t>
            </a:r>
          </a:p>
        </p:txBody>
      </p:sp>
      <p:sp>
        <p:nvSpPr>
          <p:cNvPr id="20" name="Chart Placeholder 2" title="Chart">
            <a:extLst>
              <a:ext uri="{FF2B5EF4-FFF2-40B4-BE49-F238E27FC236}">
                <a16:creationId xmlns=""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=""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lelogram 32">
              <a:extLst>
                <a:ext uri="{FF2B5EF4-FFF2-40B4-BE49-F238E27FC236}">
                  <a16:creationId xmlns=""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7" name="Text Placeholder 4" title="Subtitle">
            <a:extLst>
              <a:ext uri="{FF2B5EF4-FFF2-40B4-BE49-F238E27FC236}">
                <a16:creationId xmlns=""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=""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5" name="Table Placeholder 11" title="Table">
            <a:extLst>
              <a:ext uri="{FF2B5EF4-FFF2-40B4-BE49-F238E27FC236}">
                <a16:creationId xmlns=""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Picture Placeholder 31" title="Image">
            <a:extLst>
              <a:ext uri="{FF2B5EF4-FFF2-40B4-BE49-F238E27FC236}">
                <a16:creationId xmlns=""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 title="Title ">
            <a:extLst>
              <a:ext uri="{FF2B5EF4-FFF2-40B4-BE49-F238E27FC236}">
                <a16:creationId xmlns=""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Add Caption Here</a:t>
            </a:r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=""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Name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=""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Phone Number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=""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Email 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=""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Company Website</a:t>
            </a:r>
          </a:p>
        </p:txBody>
      </p:sp>
      <p:sp>
        <p:nvSpPr>
          <p:cNvPr id="14" name="Shape 4157">
            <a:extLst>
              <a:ext uri="{FF2B5EF4-FFF2-40B4-BE49-F238E27FC236}">
                <a16:creationId xmlns=""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5" name="Shape 4186">
            <a:extLst>
              <a:ext uri="{FF2B5EF4-FFF2-40B4-BE49-F238E27FC236}">
                <a16:creationId xmlns=""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9" name="Shape 4379">
            <a:extLst>
              <a:ext uri="{FF2B5EF4-FFF2-40B4-BE49-F238E27FC236}">
                <a16:creationId xmlns=""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0" name="Shape 4487">
            <a:extLst>
              <a:ext uri="{FF2B5EF4-FFF2-40B4-BE49-F238E27FC236}">
                <a16:creationId xmlns=""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1" name="Right Triangle 20">
            <a:extLst>
              <a:ext uri="{FF2B5EF4-FFF2-40B4-BE49-F238E27FC236}">
                <a16:creationId xmlns=""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4">
            <a:extLst>
              <a:ext uri="{FF2B5EF4-FFF2-40B4-BE49-F238E27FC236}">
                <a16:creationId xmlns=""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8699F50C-BE38-4BD0-BA84-9B090E1F2B9B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Title Placeholder 8">
            <a:extLst>
              <a:ext uri="{FF2B5EF4-FFF2-40B4-BE49-F238E27FC236}">
                <a16:creationId xmlns=""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09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92" r:id="rId17"/>
    <p:sldLayoutId id="2147483697" r:id="rId18"/>
    <p:sldLayoutId id="2147483716" r:id="rId19"/>
    <p:sldLayoutId id="2147483674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 descr="Building image">
            <a:extLst>
              <a:ext uri="{FF2B5EF4-FFF2-40B4-BE49-F238E27FC236}">
                <a16:creationId xmlns="" xmlns:a16="http://schemas.microsoft.com/office/drawing/2014/main" id="{257F6BCE-75BB-4ECD-BEA5-21C36A9CC0E9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0743" r="20743"/>
          <a:stretch>
            <a:fillRect/>
          </a:stretch>
        </p:blipFill>
        <p:spPr/>
      </p:pic>
      <p:sp>
        <p:nvSpPr>
          <p:cNvPr id="18" name="Hexagon 17">
            <a:extLst>
              <a:ext uri="{FF2B5EF4-FFF2-40B4-BE49-F238E27FC236}">
                <a16:creationId xmlns="" xmlns:a16="http://schemas.microsoft.com/office/drawing/2014/main" id="{0E6B042D-E9CB-40E0-AAE9-6AD11F53E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679702" y="2388914"/>
            <a:ext cx="2412998" cy="2080172"/>
          </a:xfrm>
          <a:prstGeom prst="hexagon">
            <a:avLst/>
          </a:prstGeom>
          <a:solidFill>
            <a:srgbClr val="001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" name="Group 18" descr="Company name and logo group of information&#10;">
            <a:extLst>
              <a:ext uri="{FF2B5EF4-FFF2-40B4-BE49-F238E27FC236}">
                <a16:creationId xmlns="" xmlns:a16="http://schemas.microsoft.com/office/drawing/2014/main" id="{5B07AEC6-55AE-4E18-BEEA-A226E87C7897}"/>
              </a:ext>
            </a:extLst>
          </p:cNvPr>
          <p:cNvGrpSpPr/>
          <p:nvPr/>
        </p:nvGrpSpPr>
        <p:grpSpPr>
          <a:xfrm>
            <a:off x="2910366" y="2841637"/>
            <a:ext cx="1939955" cy="1160674"/>
            <a:chOff x="2950707" y="2659693"/>
            <a:chExt cx="1939955" cy="1160674"/>
          </a:xfrm>
        </p:grpSpPr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94DF2E04-7632-4FED-B0BF-8FB243D982A3}"/>
                </a:ext>
              </a:extLst>
            </p:cNvPr>
            <p:cNvSpPr txBox="1"/>
            <p:nvPr/>
          </p:nvSpPr>
          <p:spPr>
            <a:xfrm>
              <a:off x="2950707" y="2659693"/>
              <a:ext cx="19399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IKBIS</a:t>
              </a:r>
              <a:endParaRPr lang="en-US" sz="4400" b="1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FC9A1C71-347B-44A9-88B4-692D9731582D}"/>
                </a:ext>
              </a:extLst>
            </p:cNvPr>
            <p:cNvSpPr txBox="1"/>
            <p:nvPr/>
          </p:nvSpPr>
          <p:spPr>
            <a:xfrm>
              <a:off x="3161121" y="3358702"/>
              <a:ext cx="14412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SURABAYA</a:t>
              </a:r>
              <a:endParaRPr lang="en-US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638ACE-163E-40EB-A458-E794C67EA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721" y="2222607"/>
            <a:ext cx="4853573" cy="16162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KONSEP DASAR</a:t>
            </a:r>
            <a:br>
              <a:rPr lang="en-US" dirty="0" smtClean="0">
                <a:latin typeface="Copperplate Gothic Bold" panose="020E0705020206020404" pitchFamily="34" charset="0"/>
              </a:rPr>
            </a:br>
            <a:r>
              <a:rPr lang="en-US" dirty="0" smtClean="0">
                <a:latin typeface="Copperplate Gothic Bold" panose="020E0705020206020404" pitchFamily="34" charset="0"/>
              </a:rPr>
              <a:t>MSDMI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C9205DF-8F5E-49F7-B00E-6F58293F5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5214" y="3802362"/>
            <a:ext cx="5592668" cy="833137"/>
          </a:xfrm>
        </p:spPr>
        <p:txBody>
          <a:bodyPr anchor="ctr"/>
          <a:lstStyle/>
          <a:p>
            <a:r>
              <a:rPr lang="en-US" dirty="0" smtClean="0"/>
              <a:t>AGDA LAILY AHADIYA, S.AK, M.M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 descr="Building image">
            <a:extLst>
              <a:ext uri="{FF2B5EF4-FFF2-40B4-BE49-F238E27FC236}">
                <a16:creationId xmlns="" xmlns:a16="http://schemas.microsoft.com/office/drawing/2014/main" id="{257F6BCE-75BB-4ECD-BEA5-21C36A9CC0E9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0743" r="20743"/>
          <a:stretch>
            <a:fillRect/>
          </a:stretch>
        </p:blipFill>
        <p:spPr/>
      </p:pic>
      <p:sp>
        <p:nvSpPr>
          <p:cNvPr id="18" name="Hexagon 17">
            <a:extLst>
              <a:ext uri="{FF2B5EF4-FFF2-40B4-BE49-F238E27FC236}">
                <a16:creationId xmlns="" xmlns:a16="http://schemas.microsoft.com/office/drawing/2014/main" id="{0E6B042D-E9CB-40E0-AAE9-6AD11F53E0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679702" y="2388914"/>
            <a:ext cx="2412998" cy="2080172"/>
          </a:xfrm>
          <a:prstGeom prst="hexagon">
            <a:avLst/>
          </a:prstGeom>
          <a:solidFill>
            <a:srgbClr val="001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638ACE-163E-40EB-A458-E794C67EA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6927" y="2620873"/>
            <a:ext cx="4853573" cy="1616252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smtClean="0"/>
              <a:t>T E R I M A</a:t>
            </a:r>
            <a:br>
              <a:rPr lang="en-US" dirty="0" smtClean="0"/>
            </a:br>
            <a:r>
              <a:rPr lang="en-US" dirty="0" smtClean="0"/>
              <a:t>K A S I H</a:t>
            </a:r>
            <a:endParaRPr lang="en-US" b="0" dirty="0"/>
          </a:p>
        </p:txBody>
      </p:sp>
      <p:grpSp>
        <p:nvGrpSpPr>
          <p:cNvPr id="8" name="Group 7" descr="Company name and logo group of information&#10;">
            <a:extLst>
              <a:ext uri="{FF2B5EF4-FFF2-40B4-BE49-F238E27FC236}">
                <a16:creationId xmlns="" xmlns:a16="http://schemas.microsoft.com/office/drawing/2014/main" id="{5B07AEC6-55AE-4E18-BEEA-A226E87C7897}"/>
              </a:ext>
            </a:extLst>
          </p:cNvPr>
          <p:cNvGrpSpPr/>
          <p:nvPr/>
        </p:nvGrpSpPr>
        <p:grpSpPr>
          <a:xfrm>
            <a:off x="2910366" y="2841637"/>
            <a:ext cx="1939955" cy="1160674"/>
            <a:chOff x="2950707" y="2659693"/>
            <a:chExt cx="1939955" cy="1160674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4DF2E04-7632-4FED-B0BF-8FB243D982A3}"/>
                </a:ext>
              </a:extLst>
            </p:cNvPr>
            <p:cNvSpPr txBox="1"/>
            <p:nvPr/>
          </p:nvSpPr>
          <p:spPr>
            <a:xfrm>
              <a:off x="2950707" y="2659693"/>
              <a:ext cx="19399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IKBIS	</a:t>
              </a:r>
              <a:endParaRPr lang="en-US" sz="4400" b="1" dirty="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FC9A1C71-347B-44A9-88B4-692D9731582D}"/>
                </a:ext>
              </a:extLst>
            </p:cNvPr>
            <p:cNvSpPr txBox="1"/>
            <p:nvPr/>
          </p:nvSpPr>
          <p:spPr>
            <a:xfrm>
              <a:off x="3161121" y="3358702"/>
              <a:ext cx="14412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SURABAYA</a:t>
              </a:r>
              <a:endParaRPr lang="en-US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02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3992BF91-1CA4-4DA0-9289-475AF6F14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330052"/>
            <a:ext cx="8330184" cy="1095336"/>
          </a:xfrm>
        </p:spPr>
        <p:txBody>
          <a:bodyPr anchor="ctr">
            <a:normAutofit/>
          </a:bodyPr>
          <a:lstStyle/>
          <a:p>
            <a:r>
              <a:rPr lang="en-US" sz="3200" dirty="0" err="1" smtClean="0">
                <a:latin typeface="Copperplate Gothic Bold" panose="020E0705020206020404" pitchFamily="34" charset="0"/>
              </a:rPr>
              <a:t>Pengertian</a:t>
            </a:r>
            <a:r>
              <a:rPr lang="en-US" sz="3200" dirty="0" smtClean="0">
                <a:latin typeface="Copperplate Gothic Bold" panose="020E0705020206020404" pitchFamily="34" charset="0"/>
              </a:rPr>
              <a:t> </a:t>
            </a:r>
            <a:r>
              <a:rPr lang="en-US" sz="3200" dirty="0" err="1" smtClean="0">
                <a:latin typeface="Copperplate Gothic Bold" panose="020E0705020206020404" pitchFamily="34" charset="0"/>
              </a:rPr>
              <a:t>Lingkungan</a:t>
            </a:r>
            <a:r>
              <a:rPr lang="en-US" sz="3200" dirty="0" smtClean="0">
                <a:latin typeface="Copperplate Gothic Bold" panose="020E0705020206020404" pitchFamily="34" charset="0"/>
              </a:rPr>
              <a:t> Global, MSDM, </a:t>
            </a:r>
            <a:r>
              <a:rPr lang="en-US" sz="3200" dirty="0" err="1" smtClean="0">
                <a:latin typeface="Copperplate Gothic Bold" panose="020E0705020206020404" pitchFamily="34" charset="0"/>
              </a:rPr>
              <a:t>dan</a:t>
            </a:r>
            <a:r>
              <a:rPr lang="en-US" sz="3200" dirty="0" smtClean="0">
                <a:latin typeface="Copperplate Gothic Bold" panose="020E0705020206020404" pitchFamily="34" charset="0"/>
              </a:rPr>
              <a:t> MSDMI</a:t>
            </a:r>
            <a:endParaRPr lang="en-US" sz="3200" dirty="0">
              <a:latin typeface="Copperplate Gothic Bold" panose="020E07050202060204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22523855"/>
              </p:ext>
            </p:extLst>
          </p:nvPr>
        </p:nvGraphicFramePr>
        <p:xfrm>
          <a:off x="620058" y="1136525"/>
          <a:ext cx="1126713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58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3</a:t>
            </a:fld>
            <a:endParaRPr lang="en-US" noProof="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0051635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330052"/>
            <a:ext cx="8330184" cy="1095336"/>
          </a:xfrm>
        </p:spPr>
        <p:txBody>
          <a:bodyPr anchor="ctr">
            <a:normAutofit/>
          </a:bodyPr>
          <a:lstStyle/>
          <a:p>
            <a:r>
              <a:rPr lang="en-US" sz="3200" dirty="0" err="1" smtClean="0">
                <a:latin typeface="Copperplate Gothic Bold" panose="020E0705020206020404" pitchFamily="34" charset="0"/>
              </a:rPr>
              <a:t>Pengertian</a:t>
            </a:r>
            <a:r>
              <a:rPr lang="en-US" sz="3200" dirty="0" smtClean="0">
                <a:latin typeface="Copperplate Gothic Bold" panose="020E0705020206020404" pitchFamily="34" charset="0"/>
              </a:rPr>
              <a:t> </a:t>
            </a:r>
            <a:r>
              <a:rPr lang="en-US" sz="3200" dirty="0" err="1" smtClean="0">
                <a:latin typeface="Copperplate Gothic Bold" panose="020E0705020206020404" pitchFamily="34" charset="0"/>
              </a:rPr>
              <a:t>Lingkungan</a:t>
            </a:r>
            <a:r>
              <a:rPr lang="en-US" sz="3200" dirty="0" smtClean="0">
                <a:latin typeface="Copperplate Gothic Bold" panose="020E0705020206020404" pitchFamily="34" charset="0"/>
              </a:rPr>
              <a:t> Global, MSDM, </a:t>
            </a:r>
            <a:r>
              <a:rPr lang="en-US" sz="3200" dirty="0" err="1" smtClean="0">
                <a:latin typeface="Copperplate Gothic Bold" panose="020E0705020206020404" pitchFamily="34" charset="0"/>
              </a:rPr>
              <a:t>dan</a:t>
            </a:r>
            <a:r>
              <a:rPr lang="en-US" sz="3200" dirty="0" smtClean="0">
                <a:latin typeface="Copperplate Gothic Bold" panose="020E0705020206020404" pitchFamily="34" charset="0"/>
              </a:rPr>
              <a:t> MSDMI</a:t>
            </a:r>
            <a:endParaRPr lang="en-US" sz="3200" dirty="0"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659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3992BF91-1CA4-4DA0-9289-475AF6F14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330052"/>
            <a:ext cx="8330184" cy="1095336"/>
          </a:xfrm>
        </p:spPr>
        <p:txBody>
          <a:bodyPr anchor="ctr">
            <a:normAutofit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TUJUAN MSDMI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66710D-28AC-4C32-9442-8DDD0E2A99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8530" y="1406243"/>
            <a:ext cx="11118364" cy="5132669"/>
          </a:xfrm>
        </p:spPr>
        <p:txBody>
          <a:bodyPr anchor="t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Mendapatkan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tenaga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kerja</a:t>
            </a:r>
            <a:r>
              <a:rPr lang="en-US" sz="1800" dirty="0" smtClean="0">
                <a:latin typeface="Century Schoolbook" panose="02040604050505020304" pitchFamily="18" charset="0"/>
              </a:rPr>
              <a:t> yang </a:t>
            </a:r>
            <a:r>
              <a:rPr lang="en-US" sz="1800" dirty="0" err="1" smtClean="0">
                <a:latin typeface="Century Schoolbook" panose="02040604050505020304" pitchFamily="18" charset="0"/>
              </a:rPr>
              <a:t>cakap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dapat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dipercaya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memiliki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motivasi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tinggi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Meningkatkan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kontribusi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kemampuan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kecakapan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Mengembangkan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sistem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kerja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melalui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kinerja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tinggi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Mengembangkan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praktik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dgn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komitmen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tinggi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Menciptakan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hubungan</a:t>
            </a:r>
            <a:r>
              <a:rPr lang="en-US" sz="1800" dirty="0" smtClean="0">
                <a:latin typeface="Century Schoolbook" panose="02040604050505020304" pitchFamily="18" charset="0"/>
              </a:rPr>
              <a:t> yang </a:t>
            </a:r>
            <a:r>
              <a:rPr lang="en-US" sz="1800" dirty="0" err="1" smtClean="0">
                <a:latin typeface="Century Schoolbook" panose="02040604050505020304" pitchFamily="18" charset="0"/>
              </a:rPr>
              <a:t>produktif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dna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harmonis</a:t>
            </a:r>
            <a:endParaRPr lang="en-US" sz="1800" dirty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Mengembangkan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kerjasama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tim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fleksibilitas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dapat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berkembang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Mengadaptasikan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kebutuhan</a:t>
            </a:r>
            <a:r>
              <a:rPr lang="en-US" sz="1800" dirty="0" smtClean="0">
                <a:latin typeface="Century Schoolbook" panose="02040604050505020304" pitchFamily="18" charset="0"/>
              </a:rPr>
              <a:t> stakeholder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Memastikan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karyawan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dihargai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atas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apa</a:t>
            </a:r>
            <a:r>
              <a:rPr lang="en-US" sz="1800" dirty="0" smtClean="0">
                <a:latin typeface="Century Schoolbook" panose="02040604050505020304" pitchFamily="18" charset="0"/>
              </a:rPr>
              <a:t> yang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dilakukan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Mengelola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tenaga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kerja</a:t>
            </a:r>
            <a:r>
              <a:rPr lang="en-US" sz="1800" dirty="0" smtClean="0">
                <a:latin typeface="Century Schoolbook" panose="02040604050505020304" pitchFamily="18" charset="0"/>
              </a:rPr>
              <a:t> yang </a:t>
            </a:r>
            <a:r>
              <a:rPr lang="en-US" sz="1800" dirty="0" err="1" smtClean="0">
                <a:latin typeface="Century Schoolbook" panose="02040604050505020304" pitchFamily="18" charset="0"/>
              </a:rPr>
              <a:t>beragam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Memastikan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ada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kesempatan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baik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untuk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tiap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karyawan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Mengelola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karyawan</a:t>
            </a:r>
            <a:r>
              <a:rPr lang="en-US" sz="1800" dirty="0" smtClean="0">
                <a:latin typeface="Century Schoolbook" panose="02040604050505020304" pitchFamily="18" charset="0"/>
              </a:rPr>
              <a:t> yang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didasari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atas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perhatian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keadilan</a:t>
            </a:r>
            <a:r>
              <a:rPr lang="en-US" sz="1800" dirty="0" smtClean="0">
                <a:latin typeface="Century Schoolbook" panose="02040604050505020304" pitchFamily="18" charset="0"/>
              </a:rPr>
              <a:t>, </a:t>
            </a:r>
            <a:r>
              <a:rPr lang="en-US" sz="1800" dirty="0" err="1" smtClean="0">
                <a:latin typeface="Century Schoolbook" panose="02040604050505020304" pitchFamily="18" charset="0"/>
              </a:rPr>
              <a:t>transparansi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Mempertahankan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memperbaiki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kesejahteraan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fisik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serta</a:t>
            </a:r>
            <a:r>
              <a:rPr lang="en-US" sz="1800" dirty="0" smtClean="0">
                <a:latin typeface="Century Schoolbook" panose="02040604050505020304" pitchFamily="18" charset="0"/>
              </a:rPr>
              <a:t> mental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karyawan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entury Schoolbook" panose="02040604050505020304" pitchFamily="18" charset="0"/>
              </a:rPr>
              <a:t>Mengatur</a:t>
            </a:r>
            <a:r>
              <a:rPr lang="en-US" sz="1800" dirty="0" smtClean="0">
                <a:latin typeface="Century Schoolbook" panose="02040604050505020304" pitchFamily="18" charset="0"/>
              </a:rPr>
              <a:t> SDM agar </a:t>
            </a:r>
            <a:r>
              <a:rPr lang="en-US" sz="1800" dirty="0" err="1" smtClean="0">
                <a:latin typeface="Century Schoolbook" panose="02040604050505020304" pitchFamily="18" charset="0"/>
              </a:rPr>
              <a:t>bekerja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maksimal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dapat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beradaptasi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dengan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lingkungan</a:t>
            </a:r>
            <a:r>
              <a:rPr lang="en-US" sz="1800" dirty="0" smtClean="0">
                <a:latin typeface="Century Schoolbook" panose="02040604050505020304" pitchFamily="18" charset="0"/>
              </a:rPr>
              <a:t> </a:t>
            </a:r>
            <a:r>
              <a:rPr lang="en-US" sz="1800" dirty="0" err="1" smtClean="0">
                <a:latin typeface="Century Schoolbook" panose="02040604050505020304" pitchFamily="18" charset="0"/>
              </a:rPr>
              <a:t>kerjanya</a:t>
            </a:r>
            <a:endParaRPr lang="en-US" sz="1800" dirty="0" smtClean="0">
              <a:latin typeface="Century Schoolbook" panose="020406040505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800" dirty="0" smtClean="0">
              <a:latin typeface="Century Schoolbook" panose="020406040505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9732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1ABE11BF-33A5-4653-A144-CCCBACF5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Copperplate Gothic Bold" panose="020E0705020206020404" pitchFamily="34" charset="0"/>
              </a:rPr>
              <a:t>Fungsi</a:t>
            </a:r>
            <a:r>
              <a:rPr lang="en-US" sz="4000" dirty="0" smtClean="0">
                <a:latin typeface="Copperplate Gothic Bold" panose="020E0705020206020404" pitchFamily="34" charset="0"/>
              </a:rPr>
              <a:t> MSDMI</a:t>
            </a:r>
            <a:endParaRPr lang="en-US" sz="4000" b="0" dirty="0">
              <a:latin typeface="Copperplate Gothic Bold" panose="020E07050202060204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2482DBEC-EE72-4155-ACC5-87E80C560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2635624"/>
            <a:ext cx="4942829" cy="3452191"/>
          </a:xfrm>
        </p:spPr>
        <p:txBody>
          <a:bodyPr>
            <a:normAutofit/>
          </a:bodyPr>
          <a:lstStyle/>
          <a:p>
            <a:pPr marL="457200" lvl="0" indent="-457200">
              <a:buAutoNum type="arabicPeriod"/>
            </a:pPr>
            <a:r>
              <a:rPr lang="en-US" dirty="0" err="1" smtClean="0">
                <a:latin typeface="Century Schoolbook" panose="02040604050505020304" pitchFamily="18" charset="0"/>
              </a:rPr>
              <a:t>Fungsi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Akuisisi</a:t>
            </a:r>
            <a:endParaRPr lang="en-US" dirty="0" smtClean="0">
              <a:latin typeface="Century Schoolbook" panose="02040604050505020304" pitchFamily="18" charset="0"/>
            </a:endParaRPr>
          </a:p>
          <a:p>
            <a:pPr marL="457200" lvl="0" indent="-457200">
              <a:buAutoNum type="arabicPeriod"/>
            </a:pPr>
            <a:endParaRPr lang="en-US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dirty="0" smtClean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r>
              <a:rPr lang="en-US" dirty="0" err="1" smtClean="0">
                <a:latin typeface="Century Schoolbook" panose="02040604050505020304" pitchFamily="18" charset="0"/>
              </a:rPr>
              <a:t>Mengendalikan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manajemen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perusahaan</a:t>
            </a:r>
            <a:r>
              <a:rPr lang="en-US" dirty="0" smtClean="0">
                <a:latin typeface="Century Schoolbook" panose="02040604050505020304" pitchFamily="18" charset="0"/>
              </a:rPr>
              <a:t> yang </a:t>
            </a:r>
            <a:r>
              <a:rPr lang="en-US" dirty="0" err="1" smtClean="0">
                <a:latin typeface="Century Schoolbook" panose="02040604050505020304" pitchFamily="18" charset="0"/>
              </a:rPr>
              <a:t>diakuisisi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oleh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akuisitor</a:t>
            </a:r>
            <a:r>
              <a:rPr lang="en-US" dirty="0" smtClean="0">
                <a:latin typeface="Century Schoolbook" panose="02040604050505020304" pitchFamily="18" charset="0"/>
              </a:rPr>
              <a:t>, </a:t>
            </a:r>
            <a:r>
              <a:rPr lang="en-US" dirty="0" err="1" smtClean="0">
                <a:latin typeface="Century Schoolbook" panose="02040604050505020304" pitchFamily="18" charset="0"/>
              </a:rPr>
              <a:t>akan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tetapi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tetap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berdiri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sendiri</a:t>
            </a:r>
            <a:endParaRPr lang="en-US" dirty="0" smtClean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dirty="0" smtClean="0">
              <a:latin typeface="Century Schoolbook" panose="02040604050505020304" pitchFamily="18" charset="0"/>
            </a:endParaRPr>
          </a:p>
        </p:txBody>
      </p:sp>
      <p:pic>
        <p:nvPicPr>
          <p:cNvPr id="13" name="Picture Placeholder 12" title="Skyline">
            <a:extLst>
              <a:ext uri="{FF2B5EF4-FFF2-40B4-BE49-F238E27FC236}">
                <a16:creationId xmlns="" xmlns:a16="http://schemas.microsoft.com/office/drawing/2014/main" id="{066FE296-3466-420F-AD6C-D3A37B973B7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/>
          <a:srcRect l="23313" r="23313"/>
          <a:stretch/>
        </p:blipFill>
        <p:spPr>
          <a:xfrm>
            <a:off x="6604000" y="0"/>
            <a:ext cx="5588000" cy="6872249"/>
          </a:xfrm>
        </p:spPr>
      </p:pic>
      <p:sp>
        <p:nvSpPr>
          <p:cNvPr id="11" name="Footer Placeholder 10">
            <a:extLst>
              <a:ext uri="{FF2B5EF4-FFF2-40B4-BE49-F238E27FC236}">
                <a16:creationId xmlns="" xmlns:a16="http://schemas.microsoft.com/office/drawing/2014/main" id="{47F4D2C2-B71A-4089-A3FE-603C32706CA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MSDM Internasional-IKBIS Surabaya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="" xmlns:a16="http://schemas.microsoft.com/office/drawing/2014/main" id="{FBA1BB58-7555-4382-B178-7ED04E137E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3" name="Elbow Connector 2"/>
          <p:cNvCxnSpPr/>
          <p:nvPr/>
        </p:nvCxnSpPr>
        <p:spPr>
          <a:xfrm rot="16200000" flipH="1">
            <a:off x="1259687" y="3459484"/>
            <a:ext cx="900955" cy="167633"/>
          </a:xfrm>
          <a:prstGeom prst="bentConnector3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>
            <a:off x="3442447" y="2725210"/>
            <a:ext cx="1334512" cy="367614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6">
            <a:extLst>
              <a:ext uri="{FF2B5EF4-FFF2-40B4-BE49-F238E27FC236}">
                <a16:creationId xmlns="" xmlns:a16="http://schemas.microsoft.com/office/drawing/2014/main" id="{2482DBEC-EE72-4155-ACC5-87E80C5606A9}"/>
              </a:ext>
            </a:extLst>
          </p:cNvPr>
          <p:cNvSpPr txBox="1">
            <a:spLocks/>
          </p:cNvSpPr>
          <p:nvPr/>
        </p:nvSpPr>
        <p:spPr>
          <a:xfrm>
            <a:off x="4970456" y="2433917"/>
            <a:ext cx="5054214" cy="13178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I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900" dirty="0">
              <a:latin typeface="Century Schoolbook" panose="020406040505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>
                <a:latin typeface="Century Schoolbook" panose="02040604050505020304" pitchFamily="18" charset="0"/>
              </a:rPr>
              <a:t>Penyelenggara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pengembangan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pengembangan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berbagai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kegiatan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usaha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dalam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bidang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ekonomi</a:t>
            </a:r>
            <a:endParaRPr lang="en-US" sz="2000" dirty="0" smtClean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00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134471" y="6356349"/>
            <a:ext cx="4114800" cy="365125"/>
          </a:xfrm>
        </p:spPr>
        <p:txBody>
          <a:bodyPr/>
          <a:lstStyle/>
          <a:p>
            <a:r>
              <a:rPr lang="en-US" noProof="0" dirty="0" smtClean="0"/>
              <a:t>MSDM </a:t>
            </a:r>
            <a:r>
              <a:rPr lang="en-US" noProof="0" dirty="0" err="1" smtClean="0"/>
              <a:t>Internasional</a:t>
            </a:r>
            <a:r>
              <a:rPr lang="en-US" noProof="0" dirty="0" smtClean="0"/>
              <a:t>-IKBIS Surabaya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11452225" y="6356350"/>
            <a:ext cx="739775" cy="365125"/>
          </a:xfrm>
        </p:spPr>
        <p:txBody>
          <a:bodyPr/>
          <a:lstStyle/>
          <a:p>
            <a:fld id="{8699F50C-BE38-4BD0-BA84-9B090E1F2B9B}" type="slidenum">
              <a:rPr lang="en-US" noProof="0" smtClean="0"/>
              <a:t>6</a:t>
            </a:fld>
            <a:endParaRPr lang="en-US" noProof="0" dirty="0"/>
          </a:p>
        </p:txBody>
      </p:sp>
      <p:sp>
        <p:nvSpPr>
          <p:cNvPr id="10" name="Rounded Rectangle 9"/>
          <p:cNvSpPr/>
          <p:nvPr/>
        </p:nvSpPr>
        <p:spPr>
          <a:xfrm>
            <a:off x="685800" y="2351886"/>
            <a:ext cx="3254188" cy="1467079"/>
          </a:xfrm>
          <a:prstGeom prst="roundRect">
            <a:avLst/>
          </a:prstGeom>
          <a:solidFill>
            <a:srgbClr val="929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entury Schoolbook" panose="02040604050505020304" pitchFamily="18" charset="0"/>
              </a:rPr>
              <a:t>Terencana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dan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</a:rPr>
              <a:t>berkesinambungan</a:t>
            </a:r>
            <a:r>
              <a:rPr lang="en-US" dirty="0" smtClean="0"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 </a:t>
            </a:r>
            <a:r>
              <a:rPr lang="en-US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ditetapkan</a:t>
            </a:r>
            <a:r>
              <a:rPr lang="en-US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oleh</a:t>
            </a:r>
            <a:r>
              <a:rPr lang="en-US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 HRD</a:t>
            </a:r>
          </a:p>
          <a:p>
            <a:pPr algn="ctr"/>
            <a:endParaRPr lang="en-US" dirty="0">
              <a:latin typeface="Century Schoolbook" panose="02040604050505020304" pitchFamily="18" charset="0"/>
              <a:sym typeface="Wingdings" panose="05000000000000000000" pitchFamily="2" charset="2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702095102"/>
              </p:ext>
            </p:extLst>
          </p:nvPr>
        </p:nvGraphicFramePr>
        <p:xfrm>
          <a:off x="660399" y="133123"/>
          <a:ext cx="10957859" cy="261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4249270" y="2351886"/>
            <a:ext cx="3321423" cy="1467079"/>
          </a:xfrm>
          <a:prstGeom prst="roundRect">
            <a:avLst/>
          </a:prstGeom>
          <a:solidFill>
            <a:schemeClr val="accent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Fisik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Psikologi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karyawan</a:t>
            </a:r>
            <a:endParaRPr lang="en-US" dirty="0" smtClean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879975" y="2351886"/>
            <a:ext cx="3321423" cy="1467079"/>
          </a:xfrm>
          <a:prstGeom prst="roundRect">
            <a:avLst/>
          </a:prstGeom>
          <a:solidFill>
            <a:srgbClr val="EAB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mental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menghadapi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situasi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menantang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  <a:sym typeface="Wingdings" panose="05000000000000000000" pitchFamily="2" charset="2"/>
              </a:rPr>
              <a:t>merangsang</a:t>
            </a:r>
            <a:endParaRPr lang="en-US" dirty="0" smtClean="0">
              <a:solidFill>
                <a:schemeClr val="tx1"/>
              </a:solidFill>
              <a:latin typeface="Century Schoolbook" panose="02040604050505020304" pitchFamily="18" charset="0"/>
              <a:sym typeface="Wingdings" panose="05000000000000000000" pitchFamily="2" charset="2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455893" y="4841295"/>
            <a:ext cx="4908175" cy="137124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Meningkatkan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produktivitas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kerja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SDM di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perusahaan</a:t>
            </a:r>
            <a:endParaRPr lang="en-US" dirty="0" smtClean="0">
              <a:solidFill>
                <a:schemeClr val="tx1"/>
              </a:solidFill>
              <a:latin typeface="Century Schoolbook" panose="020406040505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Meningkatkan</a:t>
            </a:r>
            <a:r>
              <a:rPr lang="en-US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loyalitas</a:t>
            </a:r>
            <a:endParaRPr lang="en-US" dirty="0" smtClean="0">
              <a:solidFill>
                <a:schemeClr val="tx1"/>
              </a:solidFill>
              <a:latin typeface="Century Schoolbook" panose="020406040505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dll</a:t>
            </a:r>
            <a:endParaRPr lang="en-US" dirty="0" smtClean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5123327" y="3630706"/>
            <a:ext cx="1573306" cy="12105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3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 txBox="1">
            <a:spLocks/>
          </p:cNvSpPr>
          <p:nvPr/>
        </p:nvSpPr>
        <p:spPr>
          <a:xfrm>
            <a:off x="424549" y="144956"/>
            <a:ext cx="8330184" cy="1095336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4000" b="1" kern="1200">
                <a:solidFill>
                  <a:schemeClr val="accent1"/>
                </a:solidFill>
                <a:latin typeface="+mj-lt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PRINSIP MSDMI</a:t>
            </a:r>
            <a:endParaRPr lang="en-US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0166737"/>
              </p:ext>
            </p:extLst>
          </p:nvPr>
        </p:nvGraphicFramePr>
        <p:xfrm>
          <a:off x="537883" y="1048871"/>
          <a:ext cx="10797988" cy="5613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59105" y="2020052"/>
            <a:ext cx="4114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Prinsip</a:t>
            </a:r>
            <a:endParaRPr lang="en-US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  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Pelayanan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9403" y="2074677"/>
            <a:ext cx="35269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2.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Prinsip</a:t>
            </a:r>
            <a:endParaRPr lang="en-US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  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Kesempatan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43561" y="4589928"/>
            <a:ext cx="42716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3.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Prinsip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  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Mengelola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483986" y="5312911"/>
            <a:ext cx="2568388" cy="9937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entury Schoolbook" panose="02040604050505020304" pitchFamily="18" charset="0"/>
              </a:rPr>
              <a:t>Meningkatkan</a:t>
            </a:r>
            <a:r>
              <a:rPr lang="en-US" sz="1600" dirty="0" smtClean="0">
                <a:latin typeface="Century Schoolbook" panose="02040604050505020304" pitchFamily="18" charset="0"/>
              </a:rPr>
              <a:t> </a:t>
            </a:r>
            <a:r>
              <a:rPr lang="en-US" sz="1600" dirty="0" err="1" smtClean="0">
                <a:latin typeface="Century Schoolbook" panose="02040604050505020304" pitchFamily="18" charset="0"/>
              </a:rPr>
              <a:t>kreativitas</a:t>
            </a:r>
            <a:r>
              <a:rPr lang="en-US" sz="1600" dirty="0" smtClean="0">
                <a:latin typeface="Century Schoolbook" panose="02040604050505020304" pitchFamily="18" charset="0"/>
              </a:rPr>
              <a:t>, </a:t>
            </a:r>
            <a:r>
              <a:rPr lang="en-US" sz="1600" dirty="0" err="1" smtClean="0">
                <a:latin typeface="Century Schoolbook" panose="02040604050505020304" pitchFamily="18" charset="0"/>
              </a:rPr>
              <a:t>keahlian</a:t>
            </a:r>
            <a:r>
              <a:rPr lang="en-US" sz="1600" dirty="0" smtClean="0">
                <a:latin typeface="Century Schoolbook" panose="02040604050505020304" pitchFamily="18" charset="0"/>
              </a:rPr>
              <a:t>, </a:t>
            </a:r>
            <a:r>
              <a:rPr lang="en-US" sz="1600" dirty="0" err="1" smtClean="0">
                <a:latin typeface="Century Schoolbook" panose="02040604050505020304" pitchFamily="18" charset="0"/>
              </a:rPr>
              <a:t>ketrampilan</a:t>
            </a:r>
            <a:r>
              <a:rPr lang="en-US" sz="1600" dirty="0" smtClean="0">
                <a:latin typeface="Century Schoolbook" panose="02040604050505020304" pitchFamily="18" charset="0"/>
              </a:rPr>
              <a:t>, </a:t>
            </a:r>
            <a:r>
              <a:rPr lang="en-US" sz="1600" dirty="0" err="1" smtClean="0">
                <a:latin typeface="Century Schoolbook" panose="02040604050505020304" pitchFamily="18" charset="0"/>
              </a:rPr>
              <a:t>keberanian</a:t>
            </a:r>
            <a:r>
              <a:rPr lang="en-US" sz="1600" dirty="0" smtClean="0">
                <a:latin typeface="Century Schoolbook" panose="02040604050505020304" pitchFamily="18" charset="0"/>
              </a:rPr>
              <a:t> </a:t>
            </a:r>
            <a:r>
              <a:rPr lang="en-US" sz="1600" i="1" dirty="0" smtClean="0">
                <a:latin typeface="Century Schoolbook" panose="02040604050505020304" pitchFamily="18" charset="0"/>
              </a:rPr>
              <a:t>risk taker</a:t>
            </a:r>
            <a:endParaRPr lang="en-US" sz="1600" i="1" dirty="0">
              <a:latin typeface="Century Schoolbook" panose="020406040505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70539" y="3101291"/>
            <a:ext cx="2568388" cy="99375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Berperan</a:t>
            </a:r>
            <a:r>
              <a:rPr lang="en-US" sz="1600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Century Schoolbook" panose="020406040505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entury Schoolbook" panose="02040604050505020304" pitchFamily="18" charset="0"/>
              </a:rPr>
              <a:t>perusahaan</a:t>
            </a:r>
            <a:endParaRPr lang="en-US" sz="1600" i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59105" y="3174332"/>
            <a:ext cx="2568388" cy="99375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entury Schoolbook" panose="02040604050505020304" pitchFamily="18" charset="0"/>
              </a:rPr>
              <a:t>Layanan</a:t>
            </a:r>
            <a:r>
              <a:rPr lang="en-US" sz="1600" dirty="0" smtClean="0">
                <a:latin typeface="Century Schoolbook" panose="02040604050505020304" pitchFamily="18" charset="0"/>
              </a:rPr>
              <a:t> </a:t>
            </a:r>
            <a:r>
              <a:rPr lang="en-US" sz="1600" dirty="0" err="1" smtClean="0">
                <a:latin typeface="Century Schoolbook" panose="02040604050505020304" pitchFamily="18" charset="0"/>
              </a:rPr>
              <a:t>maksimal</a:t>
            </a:r>
            <a:r>
              <a:rPr lang="en-US" sz="1600" dirty="0" smtClean="0">
                <a:latin typeface="Century Schoolbook" panose="02040604050505020304" pitchFamily="18" charset="0"/>
              </a:rPr>
              <a:t> </a:t>
            </a:r>
            <a:r>
              <a:rPr lang="en-US" sz="1600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</a:t>
            </a:r>
            <a:r>
              <a:rPr lang="en-US" sz="1600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pengelolaan</a:t>
            </a:r>
            <a:r>
              <a:rPr lang="en-US" sz="1600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 SDM </a:t>
            </a:r>
            <a:r>
              <a:rPr lang="en-US" sz="1600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efisien</a:t>
            </a:r>
            <a:r>
              <a:rPr lang="en-US" sz="1600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dan</a:t>
            </a:r>
            <a:r>
              <a:rPr lang="en-US" sz="1600" dirty="0" smtClean="0">
                <a:latin typeface="Century Schoolbook" panose="02040604050505020304" pitchFamily="18" charset="0"/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latin typeface="Century Schoolbook" panose="02040604050505020304" pitchFamily="18" charset="0"/>
                <a:sym typeface="Wingdings" panose="05000000000000000000" pitchFamily="2" charset="2"/>
              </a:rPr>
              <a:t>efektif</a:t>
            </a:r>
            <a:endParaRPr lang="en-US" sz="1600" i="1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="" xmlns:a16="http://schemas.microsoft.com/office/drawing/2014/main" id="{1ABD613F-111C-41D6-9F8E-8B2C42A5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pperplate Gothic Bold" panose="020E0705020206020404" pitchFamily="34" charset="0"/>
              </a:rPr>
              <a:t>Peran</a:t>
            </a:r>
            <a:r>
              <a:rPr lang="en-US" dirty="0" smtClean="0">
                <a:latin typeface="Copperplate Gothic Bold" panose="020E0705020206020404" pitchFamily="34" charset="0"/>
              </a:rPr>
              <a:t> MSDMI</a:t>
            </a:r>
            <a:endParaRPr lang="en-US" b="0" dirty="0">
              <a:latin typeface="Copperplate Gothic Bold" panose="020E0705020206020404" pitchFamily="34" charset="0"/>
            </a:endParaRPr>
          </a:p>
        </p:txBody>
      </p:sp>
      <p:sp>
        <p:nvSpPr>
          <p:cNvPr id="42" name="Content Placeholder 6">
            <a:extLst>
              <a:ext uri="{FF2B5EF4-FFF2-40B4-BE49-F238E27FC236}">
                <a16:creationId xmlns="" xmlns:a16="http://schemas.microsoft.com/office/drawing/2014/main" id="{55EACD59-7C51-4810-94C6-BCB4D1234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2927375"/>
            <a:ext cx="6111469" cy="2958275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en-US" sz="2000" dirty="0" err="1" smtClean="0">
                <a:latin typeface="Century Schoolbook" panose="02040604050505020304" pitchFamily="18" charset="0"/>
              </a:rPr>
              <a:t>Sebagai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perumusan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pelaksanaan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strategi</a:t>
            </a:r>
            <a:r>
              <a:rPr lang="en-US" sz="2000" dirty="0" smtClean="0">
                <a:latin typeface="Century Schoolbook" panose="02040604050505020304" pitchFamily="18" charset="0"/>
              </a:rPr>
              <a:t> global yang </a:t>
            </a:r>
            <a:r>
              <a:rPr lang="en-US" sz="2000" dirty="0" err="1" smtClean="0">
                <a:latin typeface="Century Schoolbook" panose="02040604050505020304" pitchFamily="18" charset="0"/>
              </a:rPr>
              <a:t>efektif</a:t>
            </a:r>
            <a:r>
              <a:rPr lang="en-US" sz="2000" dirty="0" smtClean="0">
                <a:latin typeface="Century Schoolbook" panose="02040604050505020304" pitchFamily="18" charset="0"/>
              </a:rPr>
              <a:t>,</a:t>
            </a:r>
          </a:p>
          <a:p>
            <a:pPr marL="457200" lvl="0" indent="-457200">
              <a:buFont typeface="+mj-lt"/>
              <a:buAutoNum type="arabicParenR"/>
            </a:pPr>
            <a:r>
              <a:rPr lang="en-US" sz="2000" dirty="0" err="1" smtClean="0">
                <a:latin typeface="Century Schoolbook" panose="02040604050505020304" pitchFamily="18" charset="0"/>
              </a:rPr>
              <a:t>Sebagai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refleksi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budaya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perusahaan</a:t>
            </a:r>
            <a:r>
              <a:rPr lang="en-US" sz="2000" dirty="0" smtClean="0">
                <a:latin typeface="Century Schoolbook" panose="02040604050505020304" pitchFamily="18" charset="0"/>
              </a:rPr>
              <a:t>,</a:t>
            </a:r>
          </a:p>
          <a:p>
            <a:pPr marL="457200" lvl="0" indent="-457200">
              <a:buFont typeface="+mj-lt"/>
              <a:buAutoNum type="arabicParenR"/>
            </a:pPr>
            <a:r>
              <a:rPr lang="en-US" sz="2000" dirty="0" err="1" smtClean="0">
                <a:latin typeface="Century Schoolbook" panose="02040604050505020304" pitchFamily="18" charset="0"/>
              </a:rPr>
              <a:t>Sebagai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perencaan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penyusunan</a:t>
            </a:r>
            <a:r>
              <a:rPr lang="en-US" sz="2000" dirty="0" smtClean="0">
                <a:latin typeface="Century Schoolbook" panose="02040604050505020304" pitchFamily="18" charset="0"/>
              </a:rPr>
              <a:t> SDM, </a:t>
            </a:r>
            <a:r>
              <a:rPr lang="en-US" sz="2000" dirty="0" err="1" smtClean="0">
                <a:latin typeface="Century Schoolbook" panose="02040604050505020304" pitchFamily="18" charset="0"/>
              </a:rPr>
              <a:t>manajer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kinerja</a:t>
            </a:r>
            <a:r>
              <a:rPr lang="en-US" sz="2000" dirty="0" smtClean="0">
                <a:latin typeface="Century Schoolbook" panose="02040604050505020304" pitchFamily="18" charset="0"/>
              </a:rPr>
              <a:t>, </a:t>
            </a:r>
            <a:r>
              <a:rPr lang="en-US" sz="2000" dirty="0" err="1" smtClean="0">
                <a:latin typeface="Century Schoolbook" panose="02040604050505020304" pitchFamily="18" charset="0"/>
              </a:rPr>
              <a:t>wadah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pelatihan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dan</a:t>
            </a:r>
            <a:r>
              <a:rPr lang="en-US" sz="2000" dirty="0" smtClean="0">
                <a:latin typeface="Century Schoolbook" panose="02040604050505020304" pitchFamily="18" charset="0"/>
              </a:rPr>
              <a:t> </a:t>
            </a:r>
            <a:r>
              <a:rPr lang="en-US" sz="2000" dirty="0" err="1" smtClean="0">
                <a:latin typeface="Century Schoolbook" panose="02040604050505020304" pitchFamily="18" charset="0"/>
              </a:rPr>
              <a:t>pengembangan</a:t>
            </a:r>
            <a:endParaRPr lang="en-US" sz="2000" dirty="0" smtClean="0">
              <a:latin typeface="Century Schoolbook" panose="02040604050505020304" pitchFamily="18" charset="0"/>
            </a:endParaRPr>
          </a:p>
        </p:txBody>
      </p:sp>
      <p:pic>
        <p:nvPicPr>
          <p:cNvPr id="59" name="Picture Placeholder 58" title="Buildings">
            <a:extLst>
              <a:ext uri="{FF2B5EF4-FFF2-40B4-BE49-F238E27FC236}">
                <a16:creationId xmlns="" xmlns:a16="http://schemas.microsoft.com/office/drawing/2014/main" id="{3FCCC668-2247-4814-9CC5-9C5D4B447AA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l="13492" r="13492"/>
          <a:stretch>
            <a:fillRect/>
          </a:stretch>
        </p:blipFill>
        <p:spPr/>
      </p:pic>
      <p:sp>
        <p:nvSpPr>
          <p:cNvPr id="35" name="Footer Placeholder 34">
            <a:extLst>
              <a:ext uri="{FF2B5EF4-FFF2-40B4-BE49-F238E27FC236}">
                <a16:creationId xmlns="" xmlns:a16="http://schemas.microsoft.com/office/drawing/2014/main" id="{6390A22B-EC07-E942-A46F-F36FDD7FDB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MSDM Internasional-IKBIS Surabaya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A267D224-5586-43DC-82CA-8605E158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3992BF91-1CA4-4DA0-9289-475AF6F14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182135"/>
            <a:ext cx="8330184" cy="1028100"/>
          </a:xfrm>
        </p:spPr>
        <p:txBody>
          <a:bodyPr anchor="ctr">
            <a:normAutofit/>
          </a:bodyPr>
          <a:lstStyle/>
          <a:p>
            <a:r>
              <a:rPr lang="en-US" dirty="0" err="1" smtClean="0">
                <a:latin typeface="Copperplate Gothic Bold" panose="020E0705020206020404" pitchFamily="34" charset="0"/>
              </a:rPr>
              <a:t>Bentuk</a:t>
            </a:r>
            <a:r>
              <a:rPr lang="en-US" dirty="0" smtClean="0">
                <a:latin typeface="Copperplate Gothic Bold" panose="020E0705020206020404" pitchFamily="34" charset="0"/>
              </a:rPr>
              <a:t> MSDMI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smtClean="0"/>
              <a:t>MSDM Internasional-IKBIS Surabaya</a:t>
            </a:r>
            <a:endParaRPr lang="en-US" noProof="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664499284"/>
              </p:ext>
            </p:extLst>
          </p:nvPr>
        </p:nvGraphicFramePr>
        <p:xfrm>
          <a:off x="518678" y="1183341"/>
          <a:ext cx="11368520" cy="4954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9027928_Hexagon presentation dark_AAS_v4" id="{00715B48-F6B0-4FD0-BA2D-34714F23D55A}" vid="{445656DE-313E-4A78-B834-A775A8573B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9C3589D-EF2D-4AF3-8B55-088F4B14D6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759597-1FA4-4F46-9BA8-01240C5602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40343A-75DB-4E03-95EA-4A75BA0D7FF2}">
  <ds:schemaRefs>
    <ds:schemaRef ds:uri="http://purl.org/dc/elements/1.1/"/>
    <ds:schemaRef ds:uri="http://purl.org/dc/terms/"/>
    <ds:schemaRef ds:uri="71af3243-3dd4-4a8d-8c0d-dd76da1f02a5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6c05727-aa75-4e4a-9b5f-8a80a116589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Hexagon presentation dark</Template>
  <TotalTime>0</TotalTime>
  <Words>336</Words>
  <Application>Microsoft Office PowerPoint</Application>
  <PresentationFormat>Widescreen</PresentationFormat>
  <Paragraphs>84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Century Schoolbook</vt:lpstr>
      <vt:lpstr>CiscoSans ExtraLight</vt:lpstr>
      <vt:lpstr>Copperplate Gothic Bold</vt:lpstr>
      <vt:lpstr>Gill Sans SemiBold</vt:lpstr>
      <vt:lpstr>Times New Roman</vt:lpstr>
      <vt:lpstr>Wingdings</vt:lpstr>
      <vt:lpstr>Office Theme</vt:lpstr>
      <vt:lpstr>KONSEP DASAR MSDMI</vt:lpstr>
      <vt:lpstr>Pengertian Lingkungan Global, MSDM, dan MSDMI</vt:lpstr>
      <vt:lpstr>Pengertian Lingkungan Global, MSDM, dan MSDMI</vt:lpstr>
      <vt:lpstr>TUJUAN MSDMI</vt:lpstr>
      <vt:lpstr>Fungsi MSDMI</vt:lpstr>
      <vt:lpstr>PowerPoint Presentation</vt:lpstr>
      <vt:lpstr>PowerPoint Presentation</vt:lpstr>
      <vt:lpstr>Peran MSDMI</vt:lpstr>
      <vt:lpstr>Bentuk MSDMI</vt:lpstr>
      <vt:lpstr>T E R I M A K A S I H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2020-10-01T06:32:14Z</dcterms:created>
  <dcterms:modified xsi:type="dcterms:W3CDTF">2024-03-18T06:03:46Z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